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autoCompressPictures="0">
  <p:sldMasterIdLst>
    <p:sldMasterId id="2147483730" r:id="rId1"/>
    <p:sldMasterId id="2147483736" r:id="rId2"/>
  </p:sldMasterIdLst>
  <p:notesMasterIdLst>
    <p:notesMasterId r:id="rId32"/>
  </p:notesMasterIdLst>
  <p:sldIdLst>
    <p:sldId id="256" r:id="rId3"/>
    <p:sldId id="604" r:id="rId4"/>
    <p:sldId id="439" r:id="rId5"/>
    <p:sldId id="440" r:id="rId6"/>
    <p:sldId id="442" r:id="rId7"/>
    <p:sldId id="445" r:id="rId8"/>
    <p:sldId id="606" r:id="rId9"/>
    <p:sldId id="576" r:id="rId10"/>
    <p:sldId id="578" r:id="rId11"/>
    <p:sldId id="603" r:id="rId12"/>
    <p:sldId id="579" r:id="rId13"/>
    <p:sldId id="605" r:id="rId14"/>
    <p:sldId id="601" r:id="rId15"/>
    <p:sldId id="580" r:id="rId16"/>
    <p:sldId id="581" r:id="rId17"/>
    <p:sldId id="582" r:id="rId18"/>
    <p:sldId id="583" r:id="rId19"/>
    <p:sldId id="584" r:id="rId20"/>
    <p:sldId id="585" r:id="rId21"/>
    <p:sldId id="586" r:id="rId22"/>
    <p:sldId id="587" r:id="rId23"/>
    <p:sldId id="588" r:id="rId24"/>
    <p:sldId id="589" r:id="rId25"/>
    <p:sldId id="590" r:id="rId26"/>
    <p:sldId id="591" r:id="rId27"/>
    <p:sldId id="592" r:id="rId28"/>
    <p:sldId id="594" r:id="rId29"/>
    <p:sldId id="599" r:id="rId30"/>
    <p:sldId id="607" r:id="rId31"/>
  </p:sldIdLst>
  <p:sldSz cx="12192000" cy="6858000"/>
  <p:notesSz cx="7315200" cy="9601200"/>
  <p:embeddedFontLst>
    <p:embeddedFont>
      <p:font typeface="Calibri" panose="020F0502020204030204" pitchFamily="34" charset="0"/>
      <p:regular r:id="rId33"/>
      <p:bold r:id="rId34"/>
      <p:italic r:id="rId35"/>
      <p:boldItalic r:id="rId36"/>
    </p:embeddedFont>
    <p:embeddedFont>
      <p:font typeface="Calibri Light" panose="020F0302020204030204" pitchFamily="34" charset="0"/>
      <p:regular r:id="rId37"/>
      <p:italic r:id="rId38"/>
    </p:embeddedFont>
    <p:embeddedFont>
      <p:font typeface="Century Gothic" panose="020B0502020202020204" pitchFamily="34" charset="0"/>
      <p:regular r:id="rId39"/>
      <p:bold r:id="rId40"/>
      <p:italic r:id="rId41"/>
      <p:boldItalic r:id="rId42"/>
    </p:embeddedFont>
    <p:embeddedFont>
      <p:font typeface="Gill Sans" panose="020B0502020104020203" pitchFamily="34" charset="-79"/>
      <p:regular r:id="rId43"/>
      <p:bold r:id="rId44"/>
    </p:embeddedFont>
    <p:embeddedFont>
      <p:font typeface="Lato" panose="020F0502020204030203" pitchFamily="34" charset="77"/>
      <p:regular r:id="rId45"/>
      <p:bold r:id="rId46"/>
      <p:italic r:id="rId47"/>
      <p:boldItalic r:id="rId48"/>
    </p:embeddedFont>
    <p:embeddedFont>
      <p:font typeface="Open Sans Light" panose="020F0502020204030204" pitchFamily="34" charset="0"/>
      <p:regular r:id="rId49"/>
      <p:bold r:id="rId50"/>
      <p:italic r:id="rId51"/>
      <p:boldItalic r:id="rId5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84">
          <p15:clr>
            <a:srgbClr val="A4A3A4"/>
          </p15:clr>
        </p15:guide>
        <p15:guide id="2" pos="381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B531717-39C1-E84E-B817-8D817A082A0D}" v="16" dt="2019-09-23T16:15:30.277"/>
  </p1510:revLst>
</p1510:revInfo>
</file>

<file path=ppt/tableStyles.xml><?xml version="1.0" encoding="utf-8"?>
<a:tblStyleLst xmlns:a="http://schemas.openxmlformats.org/drawingml/2006/main" def="{9FBC53F4-6BDD-4928-9A5D-9454967FAFC6}">
  <a:tblStyle styleId="{9FBC53F4-6BDD-4928-9A5D-9454967FAFC6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EEAF6"/>
          </a:solidFill>
        </a:fill>
      </a:tcStyle>
    </a:wholeTbl>
    <a:band1H>
      <a:tcTxStyle b="off" i="off"/>
      <a:tcStyle>
        <a:tcBdr/>
        <a:fill>
          <a:solidFill>
            <a:srgbClr val="DBD2EC"/>
          </a:solidFill>
        </a:fill>
      </a:tcStyle>
    </a:band1H>
    <a:band2H>
      <a:tcTxStyle b="off" i="off"/>
      <a:tcStyle>
        <a:tcBdr/>
      </a:tcStyle>
    </a:band2H>
    <a:band1V>
      <a:tcTxStyle b="off" i="off"/>
      <a:tcStyle>
        <a:tcBdr/>
        <a:fill>
          <a:solidFill>
            <a:srgbClr val="DBD2EC"/>
          </a:solidFill>
        </a:fill>
      </a:tcStyle>
    </a:band1V>
    <a:band2V>
      <a:tcTxStyle b="off" i="off"/>
      <a:tcStyle>
        <a:tcBdr/>
      </a:tcStyle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774"/>
    <p:restoredTop sz="86939"/>
  </p:normalViewPr>
  <p:slideViewPr>
    <p:cSldViewPr snapToGrid="0">
      <p:cViewPr varScale="1">
        <p:scale>
          <a:sx n="121" d="100"/>
          <a:sy n="121" d="100"/>
        </p:scale>
        <p:origin x="1560" y="168"/>
      </p:cViewPr>
      <p:guideLst>
        <p:guide orient="horz" pos="2184"/>
        <p:guide pos="381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font" Target="fonts/font7.fntdata"/><Relationship Id="rId21" Type="http://schemas.openxmlformats.org/officeDocument/2006/relationships/slide" Target="slides/slide19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47" Type="http://schemas.openxmlformats.org/officeDocument/2006/relationships/font" Target="fonts/font15.fntdata"/><Relationship Id="rId50" Type="http://schemas.openxmlformats.org/officeDocument/2006/relationships/font" Target="fonts/font18.fntdata"/><Relationship Id="rId55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font" Target="fonts/font13.fntdata"/><Relationship Id="rId53" Type="http://schemas.openxmlformats.org/officeDocument/2006/relationships/presProps" Target="presProps.xml"/><Relationship Id="rId58" Type="http://schemas.microsoft.com/office/2015/10/relationships/revisionInfo" Target="revisionInfo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font" Target="fonts/font3.fntdata"/><Relationship Id="rId43" Type="http://schemas.openxmlformats.org/officeDocument/2006/relationships/font" Target="fonts/font11.fntdata"/><Relationship Id="rId48" Type="http://schemas.openxmlformats.org/officeDocument/2006/relationships/font" Target="fonts/font16.fntdata"/><Relationship Id="rId56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font" Target="fonts/font19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font" Target="fonts/font14.fntdata"/><Relationship Id="rId20" Type="http://schemas.openxmlformats.org/officeDocument/2006/relationships/slide" Target="slides/slide18.xml"/><Relationship Id="rId41" Type="http://schemas.openxmlformats.org/officeDocument/2006/relationships/font" Target="fonts/font9.fntdata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font" Target="fonts/font4.fntdata"/><Relationship Id="rId49" Type="http://schemas.openxmlformats.org/officeDocument/2006/relationships/font" Target="fonts/font17.fntdata"/><Relationship Id="rId57" Type="http://schemas.microsoft.com/office/2016/11/relationships/changesInfo" Target="changesInfos/changesInfo1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font" Target="fonts/font12.fntdata"/><Relationship Id="rId52" Type="http://schemas.openxmlformats.org/officeDocument/2006/relationships/font" Target="fonts/font20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ichard Beeson" userId="9d3523bb-f511-45a7-9f66-70242c62957f" providerId="ADAL" clId="{1B531717-39C1-E84E-B817-8D817A082A0D}"/>
    <pc:docChg chg="custSel addSld delSld modSld">
      <pc:chgData name="Richard Beeson" userId="9d3523bb-f511-45a7-9f66-70242c62957f" providerId="ADAL" clId="{1B531717-39C1-E84E-B817-8D817A082A0D}" dt="2019-09-23T16:17:46.089" v="218" actId="1076"/>
      <pc:docMkLst>
        <pc:docMk/>
      </pc:docMkLst>
      <pc:sldChg chg="modSp add">
        <pc:chgData name="Richard Beeson" userId="9d3523bb-f511-45a7-9f66-70242c62957f" providerId="ADAL" clId="{1B531717-39C1-E84E-B817-8D817A082A0D}" dt="2019-09-23T16:17:46.089" v="218" actId="1076"/>
        <pc:sldMkLst>
          <pc:docMk/>
          <pc:sldMk cId="3455748520" sldId="256"/>
        </pc:sldMkLst>
        <pc:spChg chg="mod">
          <ac:chgData name="Richard Beeson" userId="9d3523bb-f511-45a7-9f66-70242c62957f" providerId="ADAL" clId="{1B531717-39C1-E84E-B817-8D817A082A0D}" dt="2019-09-23T16:16:15.684" v="217" actId="1037"/>
          <ac:spMkLst>
            <pc:docMk/>
            <pc:sldMk cId="3455748520" sldId="256"/>
            <ac:spMk id="2" creationId="{89D2D039-1B10-994B-98C0-1D6D884F9BA7}"/>
          </ac:spMkLst>
        </pc:spChg>
        <pc:spChg chg="mod">
          <ac:chgData name="Richard Beeson" userId="9d3523bb-f511-45a7-9f66-70242c62957f" providerId="ADAL" clId="{1B531717-39C1-E84E-B817-8D817A082A0D}" dt="2019-09-23T16:16:15.684" v="217" actId="1037"/>
          <ac:spMkLst>
            <pc:docMk/>
            <pc:sldMk cId="3455748520" sldId="256"/>
            <ac:spMk id="3" creationId="{B595E5BF-5693-074E-8C96-1B94BEEAC393}"/>
          </ac:spMkLst>
        </pc:spChg>
        <pc:picChg chg="mod">
          <ac:chgData name="Richard Beeson" userId="9d3523bb-f511-45a7-9f66-70242c62957f" providerId="ADAL" clId="{1B531717-39C1-E84E-B817-8D817A082A0D}" dt="2019-09-23T16:17:46.089" v="218" actId="1076"/>
          <ac:picMkLst>
            <pc:docMk/>
            <pc:sldMk cId="3455748520" sldId="256"/>
            <ac:picMk id="4" creationId="{AFE1966D-D1A3-EA4D-9CCA-C983D53AC774}"/>
          </ac:picMkLst>
        </pc:picChg>
        <pc:picChg chg="mod">
          <ac:chgData name="Richard Beeson" userId="9d3523bb-f511-45a7-9f66-70242c62957f" providerId="ADAL" clId="{1B531717-39C1-E84E-B817-8D817A082A0D}" dt="2019-09-23T16:08:33.044" v="178" actId="1076"/>
          <ac:picMkLst>
            <pc:docMk/>
            <pc:sldMk cId="3455748520" sldId="256"/>
            <ac:picMk id="5" creationId="{85B53BA4-87E6-4445-9A13-38A6B483BD13}"/>
          </ac:picMkLst>
        </pc:picChg>
      </pc:sldChg>
      <pc:sldChg chg="add del modTransition">
        <pc:chgData name="Richard Beeson" userId="9d3523bb-f511-45a7-9f66-70242c62957f" providerId="ADAL" clId="{1B531717-39C1-E84E-B817-8D817A082A0D}" dt="2019-09-23T16:06:36.183" v="155"/>
        <pc:sldMkLst>
          <pc:docMk/>
          <pc:sldMk cId="3586526445" sldId="256"/>
        </pc:sldMkLst>
      </pc:sldChg>
      <pc:sldChg chg="addSp modSp del">
        <pc:chgData name="Richard Beeson" userId="9d3523bb-f511-45a7-9f66-70242c62957f" providerId="ADAL" clId="{1B531717-39C1-E84E-B817-8D817A082A0D}" dt="2019-09-23T16:15:34.719" v="183" actId="2696"/>
        <pc:sldMkLst>
          <pc:docMk/>
          <pc:sldMk cId="735732981" sldId="416"/>
        </pc:sldMkLst>
        <pc:spChg chg="mod">
          <ac:chgData name="Richard Beeson" userId="9d3523bb-f511-45a7-9f66-70242c62957f" providerId="ADAL" clId="{1B531717-39C1-E84E-B817-8D817A082A0D}" dt="2019-09-20T10:06:01.607" v="125" actId="20577"/>
          <ac:spMkLst>
            <pc:docMk/>
            <pc:sldMk cId="735732981" sldId="416"/>
            <ac:spMk id="2" creationId="{00000000-0000-0000-0000-000000000000}"/>
          </ac:spMkLst>
        </pc:spChg>
        <pc:spChg chg="add mod">
          <ac:chgData name="Richard Beeson" userId="9d3523bb-f511-45a7-9f66-70242c62957f" providerId="ADAL" clId="{1B531717-39C1-E84E-B817-8D817A082A0D}" dt="2019-09-20T10:06:35.965" v="133" actId="1076"/>
          <ac:spMkLst>
            <pc:docMk/>
            <pc:sldMk cId="735732981" sldId="416"/>
            <ac:spMk id="5" creationId="{F3653791-A3E0-BF4D-B11D-38D4ABB215E2}"/>
          </ac:spMkLst>
        </pc:spChg>
        <pc:picChg chg="add mod">
          <ac:chgData name="Richard Beeson" userId="9d3523bb-f511-45a7-9f66-70242c62957f" providerId="ADAL" clId="{1B531717-39C1-E84E-B817-8D817A082A0D}" dt="2019-09-20T10:05:46.286" v="112" actId="1076"/>
          <ac:picMkLst>
            <pc:docMk/>
            <pc:sldMk cId="735732981" sldId="416"/>
            <ac:picMk id="4" creationId="{8FD3BA5B-EFD3-D546-AEEA-5997412ECC0C}"/>
          </ac:picMkLst>
        </pc:picChg>
        <pc:picChg chg="mod">
          <ac:chgData name="Richard Beeson" userId="9d3523bb-f511-45a7-9f66-70242c62957f" providerId="ADAL" clId="{1B531717-39C1-E84E-B817-8D817A082A0D}" dt="2019-09-20T10:06:06.410" v="126" actId="1076"/>
          <ac:picMkLst>
            <pc:docMk/>
            <pc:sldMk cId="735732981" sldId="416"/>
            <ac:picMk id="1028" creationId="{00000000-0000-0000-0000-000000000000}"/>
          </ac:picMkLst>
        </pc:picChg>
      </pc:sldChg>
      <pc:sldChg chg="addSp modSp">
        <pc:chgData name="Richard Beeson" userId="9d3523bb-f511-45a7-9f66-70242c62957f" providerId="ADAL" clId="{1B531717-39C1-E84E-B817-8D817A082A0D}" dt="2019-09-20T16:09:58.496" v="153" actId="1076"/>
        <pc:sldMkLst>
          <pc:docMk/>
          <pc:sldMk cId="4250744656" sldId="601"/>
        </pc:sldMkLst>
        <pc:picChg chg="add mod">
          <ac:chgData name="Richard Beeson" userId="9d3523bb-f511-45a7-9f66-70242c62957f" providerId="ADAL" clId="{1B531717-39C1-E84E-B817-8D817A082A0D}" dt="2019-09-20T16:09:58.496" v="153" actId="1076"/>
          <ac:picMkLst>
            <pc:docMk/>
            <pc:sldMk cId="4250744656" sldId="601"/>
            <ac:picMk id="4" creationId="{DC33273E-9685-4D42-8581-7C7FBF820CA0}"/>
          </ac:picMkLst>
        </pc:picChg>
      </pc:sldChg>
      <pc:sldChg chg="del">
        <pc:chgData name="Richard Beeson" userId="9d3523bb-f511-45a7-9f66-70242c62957f" providerId="ADAL" clId="{1B531717-39C1-E84E-B817-8D817A082A0D}" dt="2019-09-23T16:08:43.960" v="179" actId="2696"/>
        <pc:sldMkLst>
          <pc:docMk/>
          <pc:sldMk cId="1099269962" sldId="602"/>
        </pc:sldMkLst>
      </pc:sldChg>
      <pc:sldChg chg="addSp modSp modAnim">
        <pc:chgData name="Richard Beeson" userId="9d3523bb-f511-45a7-9f66-70242c62957f" providerId="ADAL" clId="{1B531717-39C1-E84E-B817-8D817A082A0D}" dt="2019-09-20T16:08:41.520" v="151"/>
        <pc:sldMkLst>
          <pc:docMk/>
          <pc:sldMk cId="3864213491" sldId="604"/>
        </pc:sldMkLst>
        <pc:picChg chg="add mod">
          <ac:chgData name="Richard Beeson" userId="9d3523bb-f511-45a7-9f66-70242c62957f" providerId="ADAL" clId="{1B531717-39C1-E84E-B817-8D817A082A0D}" dt="2019-09-20T16:08:33.380" v="150" actId="1076"/>
          <ac:picMkLst>
            <pc:docMk/>
            <pc:sldMk cId="3864213491" sldId="604"/>
            <ac:picMk id="9" creationId="{8BFBAADF-59B3-EB45-8CE1-5922BCBAE84E}"/>
          </ac:picMkLst>
        </pc:picChg>
      </pc:sldChg>
      <pc:sldChg chg="add del">
        <pc:chgData name="Richard Beeson" userId="9d3523bb-f511-45a7-9f66-70242c62957f" providerId="ADAL" clId="{1B531717-39C1-E84E-B817-8D817A082A0D}" dt="2019-09-23T16:15:30.220" v="181"/>
        <pc:sldMkLst>
          <pc:docMk/>
          <pc:sldMk cId="2509586407" sldId="607"/>
        </pc:sldMkLst>
      </pc:sldChg>
      <pc:sldChg chg="add">
        <pc:chgData name="Richard Beeson" userId="9d3523bb-f511-45a7-9f66-70242c62957f" providerId="ADAL" clId="{1B531717-39C1-E84E-B817-8D817A082A0D}" dt="2019-09-23T16:15:30.276" v="182"/>
        <pc:sldMkLst>
          <pc:docMk/>
          <pc:sldMk cId="4285191579" sldId="607"/>
        </pc:sldMkLst>
      </pc:sldChg>
      <pc:sldMasterChg chg="delSldLayout">
        <pc:chgData name="Richard Beeson" userId="9d3523bb-f511-45a7-9f66-70242c62957f" providerId="ADAL" clId="{1B531717-39C1-E84E-B817-8D817A082A0D}" dt="2019-09-20T16:06:21.005" v="146" actId="2696"/>
        <pc:sldMasterMkLst>
          <pc:docMk/>
          <pc:sldMasterMk cId="0" sldId="2147483730"/>
        </pc:sldMasterMkLst>
      </pc:sldMasterChg>
    </pc:docChg>
  </pc:docChgLst>
  <pc:docChgLst>
    <pc:chgData name="Bill Hunt" userId="S::bill_dianomic.com#ext#@osisoft1980.onmicrosoft.com::f2ddb7b8-3193-4ab3-815e-25e7836a6592" providerId="AD" clId="Web-{2C835269-8384-433C-8478-789D600F13A7}"/>
    <pc:docChg chg="modSld">
      <pc:chgData name="Bill Hunt" userId="S::bill_dianomic.com#ext#@osisoft1980.onmicrosoft.com::f2ddb7b8-3193-4ab3-815e-25e7836a6592" providerId="AD" clId="Web-{2C835269-8384-433C-8478-789D600F13A7}" dt="2019-09-20T14:18:44.909" v="40" actId="1076"/>
      <pc:docMkLst>
        <pc:docMk/>
      </pc:docMkLst>
      <pc:sldChg chg="addSp modSp">
        <pc:chgData name="Bill Hunt" userId="S::bill_dianomic.com#ext#@osisoft1980.onmicrosoft.com::f2ddb7b8-3193-4ab3-815e-25e7836a6592" providerId="AD" clId="Web-{2C835269-8384-433C-8478-789D600F13A7}" dt="2019-09-20T14:18:44.909" v="40" actId="1076"/>
        <pc:sldMkLst>
          <pc:docMk/>
          <pc:sldMk cId="735732981" sldId="416"/>
        </pc:sldMkLst>
        <pc:spChg chg="mod">
          <ac:chgData name="Bill Hunt" userId="S::bill_dianomic.com#ext#@osisoft1980.onmicrosoft.com::f2ddb7b8-3193-4ab3-815e-25e7836a6592" providerId="AD" clId="Web-{2C835269-8384-433C-8478-789D600F13A7}" dt="2019-09-20T14:18:38.190" v="39" actId="1076"/>
          <ac:spMkLst>
            <pc:docMk/>
            <pc:sldMk cId="735732981" sldId="416"/>
            <ac:spMk id="5" creationId="{F3653791-A3E0-BF4D-B11D-38D4ABB215E2}"/>
          </ac:spMkLst>
        </pc:spChg>
        <pc:spChg chg="add mod">
          <ac:chgData name="Bill Hunt" userId="S::bill_dianomic.com#ext#@osisoft1980.onmicrosoft.com::f2ddb7b8-3193-4ab3-815e-25e7836a6592" providerId="AD" clId="Web-{2C835269-8384-433C-8478-789D600F13A7}" dt="2019-09-20T14:18:44.909" v="40" actId="1076"/>
          <ac:spMkLst>
            <pc:docMk/>
            <pc:sldMk cId="735732981" sldId="416"/>
            <ac:spMk id="8" creationId="{04CB1B91-E3A3-4E1B-AD7C-E9605ECCDFD1}"/>
          </ac:spMkLst>
        </pc:spChg>
        <pc:picChg chg="add mod">
          <ac:chgData name="Bill Hunt" userId="S::bill_dianomic.com#ext#@osisoft1980.onmicrosoft.com::f2ddb7b8-3193-4ab3-815e-25e7836a6592" providerId="AD" clId="Web-{2C835269-8384-433C-8478-789D600F13A7}" dt="2019-09-20T14:17:11.628" v="6" actId="1076"/>
          <ac:picMkLst>
            <pc:docMk/>
            <pc:sldMk cId="735732981" sldId="416"/>
            <ac:picMk id="3" creationId="{ABDFC527-F53A-4028-9EB2-3119A1043923}"/>
          </ac:picMkLst>
        </pc:picChg>
      </pc:sldChg>
      <pc:sldChg chg="modSp">
        <pc:chgData name="Bill Hunt" userId="S::bill_dianomic.com#ext#@osisoft1980.onmicrosoft.com::f2ddb7b8-3193-4ab3-815e-25e7836a6592" providerId="AD" clId="Web-{2C835269-8384-433C-8478-789D600F13A7}" dt="2019-09-20T14:16:24.409" v="2" actId="20577"/>
        <pc:sldMkLst>
          <pc:docMk/>
          <pc:sldMk cId="4250744656" sldId="601"/>
        </pc:sldMkLst>
        <pc:spChg chg="mod">
          <ac:chgData name="Bill Hunt" userId="S::bill_dianomic.com#ext#@osisoft1980.onmicrosoft.com::f2ddb7b8-3193-4ab3-815e-25e7836a6592" providerId="AD" clId="Web-{2C835269-8384-433C-8478-789D600F13A7}" dt="2019-09-20T14:16:24.409" v="2" actId="20577"/>
          <ac:spMkLst>
            <pc:docMk/>
            <pc:sldMk cId="4250744656" sldId="601"/>
            <ac:spMk id="2" creationId="{6E7ABA59-48DE-4AF6-A3FD-AC9F5731A992}"/>
          </ac:spMkLst>
        </pc:spChg>
      </pc:sldChg>
    </pc:docChg>
  </pc:docChgLst>
  <pc:docChgLst>
    <pc:chgData name="Richard Beeson" userId="9d3523bb-f511-45a7-9f66-70242c62957f" providerId="ADAL" clId="{E789473A-ADB6-9F44-94E6-CFD6FB01972D}"/>
    <pc:docChg chg="undo custSel addSld delSld modSld sldOrd modMainMaster">
      <pc:chgData name="Richard Beeson" userId="9d3523bb-f511-45a7-9f66-70242c62957f" providerId="ADAL" clId="{E789473A-ADB6-9F44-94E6-CFD6FB01972D}" dt="2019-09-20T09:29:17.298" v="756" actId="2696"/>
      <pc:docMkLst>
        <pc:docMk/>
      </pc:docMkLst>
      <pc:sldChg chg="modSp add">
        <pc:chgData name="Richard Beeson" userId="9d3523bb-f511-45a7-9f66-70242c62957f" providerId="ADAL" clId="{E789473A-ADB6-9F44-94E6-CFD6FB01972D}" dt="2019-09-20T07:59:44.553" v="12" actId="1076"/>
        <pc:sldMkLst>
          <pc:docMk/>
          <pc:sldMk cId="1895249424" sldId="439"/>
        </pc:sldMkLst>
        <pc:spChg chg="mod">
          <ac:chgData name="Richard Beeson" userId="9d3523bb-f511-45a7-9f66-70242c62957f" providerId="ADAL" clId="{E789473A-ADB6-9F44-94E6-CFD6FB01972D}" dt="2019-09-20T07:59:44.553" v="12" actId="1076"/>
          <ac:spMkLst>
            <pc:docMk/>
            <pc:sldMk cId="1895249424" sldId="439"/>
            <ac:spMk id="6" creationId="{00000000-0000-0000-0000-000000000000}"/>
          </ac:spMkLst>
        </pc:spChg>
      </pc:sldChg>
      <pc:sldChg chg="modSp add">
        <pc:chgData name="Richard Beeson" userId="9d3523bb-f511-45a7-9f66-70242c62957f" providerId="ADAL" clId="{E789473A-ADB6-9F44-94E6-CFD6FB01972D}" dt="2019-09-20T07:59:29.399" v="9" actId="1076"/>
        <pc:sldMkLst>
          <pc:docMk/>
          <pc:sldMk cId="1903036664" sldId="440"/>
        </pc:sldMkLst>
        <pc:spChg chg="mod">
          <ac:chgData name="Richard Beeson" userId="9d3523bb-f511-45a7-9f66-70242c62957f" providerId="ADAL" clId="{E789473A-ADB6-9F44-94E6-CFD6FB01972D}" dt="2019-09-20T07:59:29.399" v="9" actId="1076"/>
          <ac:spMkLst>
            <pc:docMk/>
            <pc:sldMk cId="1903036664" sldId="440"/>
            <ac:spMk id="9" creationId="{00000000-0000-0000-0000-000000000000}"/>
          </ac:spMkLst>
        </pc:spChg>
        <pc:spChg chg="mod">
          <ac:chgData name="Richard Beeson" userId="9d3523bb-f511-45a7-9f66-70242c62957f" providerId="ADAL" clId="{E789473A-ADB6-9F44-94E6-CFD6FB01972D}" dt="2019-09-20T07:58:46.668" v="1" actId="27636"/>
          <ac:spMkLst>
            <pc:docMk/>
            <pc:sldMk cId="1903036664" sldId="440"/>
            <ac:spMk id="10" creationId="{00000000-0000-0000-0000-000000000000}"/>
          </ac:spMkLst>
        </pc:spChg>
      </pc:sldChg>
      <pc:sldChg chg="modSp add modNotesTx">
        <pc:chgData name="Richard Beeson" userId="9d3523bb-f511-45a7-9f66-70242c62957f" providerId="ADAL" clId="{E789473A-ADB6-9F44-94E6-CFD6FB01972D}" dt="2019-09-20T09:28:38.270" v="755" actId="20577"/>
        <pc:sldMkLst>
          <pc:docMk/>
          <pc:sldMk cId="316950984" sldId="442"/>
        </pc:sldMkLst>
        <pc:spChg chg="mod">
          <ac:chgData name="Richard Beeson" userId="9d3523bb-f511-45a7-9f66-70242c62957f" providerId="ADAL" clId="{E789473A-ADB6-9F44-94E6-CFD6FB01972D}" dt="2019-09-20T08:00:10.450" v="15" actId="1076"/>
          <ac:spMkLst>
            <pc:docMk/>
            <pc:sldMk cId="316950984" sldId="442"/>
            <ac:spMk id="5" creationId="{00000000-0000-0000-0000-000000000000}"/>
          </ac:spMkLst>
        </pc:spChg>
      </pc:sldChg>
      <pc:sldChg chg="add ord modNotesTx">
        <pc:chgData name="Richard Beeson" userId="9d3523bb-f511-45a7-9f66-70242c62957f" providerId="ADAL" clId="{E789473A-ADB6-9F44-94E6-CFD6FB01972D}" dt="2019-09-20T09:28:28.289" v="754" actId="20577"/>
        <pc:sldMkLst>
          <pc:docMk/>
          <pc:sldMk cId="1658562701" sldId="445"/>
        </pc:sldMkLst>
      </pc:sldChg>
      <pc:sldChg chg="ord">
        <pc:chgData name="Richard Beeson" userId="9d3523bb-f511-45a7-9f66-70242c62957f" providerId="ADAL" clId="{E789473A-ADB6-9F44-94E6-CFD6FB01972D}" dt="2019-09-20T08:32:10.660" v="311"/>
        <pc:sldMkLst>
          <pc:docMk/>
          <pc:sldMk cId="1951483285" sldId="576"/>
        </pc:sldMkLst>
      </pc:sldChg>
      <pc:sldChg chg="ord">
        <pc:chgData name="Richard Beeson" userId="9d3523bb-f511-45a7-9f66-70242c62957f" providerId="ADAL" clId="{E789473A-ADB6-9F44-94E6-CFD6FB01972D}" dt="2019-09-20T08:11:08.922" v="284"/>
        <pc:sldMkLst>
          <pc:docMk/>
          <pc:sldMk cId="642155900" sldId="578"/>
        </pc:sldMkLst>
      </pc:sldChg>
      <pc:sldChg chg="modTransition">
        <pc:chgData name="Richard Beeson" userId="9d3523bb-f511-45a7-9f66-70242c62957f" providerId="ADAL" clId="{E789473A-ADB6-9F44-94E6-CFD6FB01972D}" dt="2019-09-20T08:38:49.525" v="318"/>
        <pc:sldMkLst>
          <pc:docMk/>
          <pc:sldMk cId="4250744656" sldId="601"/>
        </pc:sldMkLst>
      </pc:sldChg>
      <pc:sldChg chg="addSp delSp modSp add">
        <pc:chgData name="Richard Beeson" userId="9d3523bb-f511-45a7-9f66-70242c62957f" providerId="ADAL" clId="{E789473A-ADB6-9F44-94E6-CFD6FB01972D}" dt="2019-09-20T08:51:37.243" v="370" actId="20577"/>
        <pc:sldMkLst>
          <pc:docMk/>
          <pc:sldMk cId="3753670455" sldId="603"/>
        </pc:sldMkLst>
        <pc:spChg chg="mod">
          <ac:chgData name="Richard Beeson" userId="9d3523bb-f511-45a7-9f66-70242c62957f" providerId="ADAL" clId="{E789473A-ADB6-9F44-94E6-CFD6FB01972D}" dt="2019-09-20T08:51:37.243" v="370" actId="20577"/>
          <ac:spMkLst>
            <pc:docMk/>
            <pc:sldMk cId="3753670455" sldId="603"/>
            <ac:spMk id="2" creationId="{73D61BC3-2096-3847-BDEA-802ACB061E57}"/>
          </ac:spMkLst>
        </pc:spChg>
        <pc:spChg chg="del">
          <ac:chgData name="Richard Beeson" userId="9d3523bb-f511-45a7-9f66-70242c62957f" providerId="ADAL" clId="{E789473A-ADB6-9F44-94E6-CFD6FB01972D}" dt="2019-09-20T08:51:14.943" v="329" actId="478"/>
          <ac:spMkLst>
            <pc:docMk/>
            <pc:sldMk cId="3753670455" sldId="603"/>
            <ac:spMk id="3" creationId="{0A1AE54E-DE90-C541-AE07-483FC77F8A16}"/>
          </ac:spMkLst>
        </pc:spChg>
        <pc:spChg chg="add">
          <ac:chgData name="Richard Beeson" userId="9d3523bb-f511-45a7-9f66-70242c62957f" providerId="ADAL" clId="{E789473A-ADB6-9F44-94E6-CFD6FB01972D}" dt="2019-09-20T08:51:05.001" v="328"/>
          <ac:spMkLst>
            <pc:docMk/>
            <pc:sldMk cId="3753670455" sldId="603"/>
            <ac:spMk id="5" creationId="{A1278612-BCB6-284A-A75A-CCCB4BBB5C13}"/>
          </ac:spMkLst>
        </pc:spChg>
        <pc:spChg chg="add">
          <ac:chgData name="Richard Beeson" userId="9d3523bb-f511-45a7-9f66-70242c62957f" providerId="ADAL" clId="{E789473A-ADB6-9F44-94E6-CFD6FB01972D}" dt="2019-09-20T08:51:05.001" v="328"/>
          <ac:spMkLst>
            <pc:docMk/>
            <pc:sldMk cId="3753670455" sldId="603"/>
            <ac:spMk id="6" creationId="{17AA84E6-C006-144E-B1C4-948EDA7E17A3}"/>
          </ac:spMkLst>
        </pc:spChg>
        <pc:spChg chg="add del">
          <ac:chgData name="Richard Beeson" userId="9d3523bb-f511-45a7-9f66-70242c62957f" providerId="ADAL" clId="{E789473A-ADB6-9F44-94E6-CFD6FB01972D}" dt="2019-09-20T08:51:24.832" v="330" actId="478"/>
          <ac:spMkLst>
            <pc:docMk/>
            <pc:sldMk cId="3753670455" sldId="603"/>
            <ac:spMk id="7" creationId="{E520112A-C9E4-3042-98AC-32EEB7E04BA4}"/>
          </ac:spMkLst>
        </pc:spChg>
        <pc:spChg chg="add">
          <ac:chgData name="Richard Beeson" userId="9d3523bb-f511-45a7-9f66-70242c62957f" providerId="ADAL" clId="{E789473A-ADB6-9F44-94E6-CFD6FB01972D}" dt="2019-09-20T08:51:05.001" v="328"/>
          <ac:spMkLst>
            <pc:docMk/>
            <pc:sldMk cId="3753670455" sldId="603"/>
            <ac:spMk id="8" creationId="{1C4B619D-1486-1343-A0DF-FF868C50B875}"/>
          </ac:spMkLst>
        </pc:spChg>
        <pc:spChg chg="add">
          <ac:chgData name="Richard Beeson" userId="9d3523bb-f511-45a7-9f66-70242c62957f" providerId="ADAL" clId="{E789473A-ADB6-9F44-94E6-CFD6FB01972D}" dt="2019-09-20T08:51:05.001" v="328"/>
          <ac:spMkLst>
            <pc:docMk/>
            <pc:sldMk cId="3753670455" sldId="603"/>
            <ac:spMk id="252" creationId="{31E8B847-3B87-694B-A6F1-A1F6ABBCCF2A}"/>
          </ac:spMkLst>
        </pc:spChg>
        <pc:spChg chg="add">
          <ac:chgData name="Richard Beeson" userId="9d3523bb-f511-45a7-9f66-70242c62957f" providerId="ADAL" clId="{E789473A-ADB6-9F44-94E6-CFD6FB01972D}" dt="2019-09-20T08:51:05.001" v="328"/>
          <ac:spMkLst>
            <pc:docMk/>
            <pc:sldMk cId="3753670455" sldId="603"/>
            <ac:spMk id="276" creationId="{A6868390-F6F3-D64A-ACBF-71E6D89E1926}"/>
          </ac:spMkLst>
        </pc:spChg>
        <pc:grpChg chg="add">
          <ac:chgData name="Richard Beeson" userId="9d3523bb-f511-45a7-9f66-70242c62957f" providerId="ADAL" clId="{E789473A-ADB6-9F44-94E6-CFD6FB01972D}" dt="2019-09-20T08:51:05.001" v="328"/>
          <ac:grpSpMkLst>
            <pc:docMk/>
            <pc:sldMk cId="3753670455" sldId="603"/>
            <ac:grpSpMk id="9" creationId="{56F63D9D-54F6-2B47-BADA-E8ECF6FB2C82}"/>
          </ac:grpSpMkLst>
        </pc:grpChg>
        <pc:grpChg chg="add">
          <ac:chgData name="Richard Beeson" userId="9d3523bb-f511-45a7-9f66-70242c62957f" providerId="ADAL" clId="{E789473A-ADB6-9F44-94E6-CFD6FB01972D}" dt="2019-09-20T08:51:05.001" v="328"/>
          <ac:grpSpMkLst>
            <pc:docMk/>
            <pc:sldMk cId="3753670455" sldId="603"/>
            <ac:grpSpMk id="253" creationId="{ED0A5B2B-1B44-F049-87B6-8254232E7AA2}"/>
          </ac:grpSpMkLst>
        </pc:grpChg>
      </pc:sldChg>
      <pc:sldChg chg="addSp delSp modSp add ord modAnim">
        <pc:chgData name="Richard Beeson" userId="9d3523bb-f511-45a7-9f66-70242c62957f" providerId="ADAL" clId="{E789473A-ADB6-9F44-94E6-CFD6FB01972D}" dt="2019-09-20T09:16:59.414" v="440"/>
        <pc:sldMkLst>
          <pc:docMk/>
          <pc:sldMk cId="3864213491" sldId="604"/>
        </pc:sldMkLst>
        <pc:spChg chg="del">
          <ac:chgData name="Richard Beeson" userId="9d3523bb-f511-45a7-9f66-70242c62957f" providerId="ADAL" clId="{E789473A-ADB6-9F44-94E6-CFD6FB01972D}" dt="2019-09-20T09:03:07.146" v="381" actId="478"/>
          <ac:spMkLst>
            <pc:docMk/>
            <pc:sldMk cId="3864213491" sldId="604"/>
            <ac:spMk id="2" creationId="{B648E906-F2FB-1946-AFAC-9CDFCC84DCDC}"/>
          </ac:spMkLst>
        </pc:spChg>
        <pc:spChg chg="del">
          <ac:chgData name="Richard Beeson" userId="9d3523bb-f511-45a7-9f66-70242c62957f" providerId="ADAL" clId="{E789473A-ADB6-9F44-94E6-CFD6FB01972D}" dt="2019-09-20T09:03:08.303" v="382" actId="478"/>
          <ac:spMkLst>
            <pc:docMk/>
            <pc:sldMk cId="3864213491" sldId="604"/>
            <ac:spMk id="3" creationId="{D8E5AE90-83B8-544C-A082-5AA73B6D0645}"/>
          </ac:spMkLst>
        </pc:spChg>
        <pc:spChg chg="del">
          <ac:chgData name="Richard Beeson" userId="9d3523bb-f511-45a7-9f66-70242c62957f" providerId="ADAL" clId="{E789473A-ADB6-9F44-94E6-CFD6FB01972D}" dt="2019-09-20T09:03:09.346" v="383" actId="478"/>
          <ac:spMkLst>
            <pc:docMk/>
            <pc:sldMk cId="3864213491" sldId="604"/>
            <ac:spMk id="4" creationId="{06A1032B-CFFB-4542-9D09-CED41853636F}"/>
          </ac:spMkLst>
        </pc:spChg>
        <pc:picChg chg="add mod">
          <ac:chgData name="Richard Beeson" userId="9d3523bb-f511-45a7-9f66-70242c62957f" providerId="ADAL" clId="{E789473A-ADB6-9F44-94E6-CFD6FB01972D}" dt="2019-09-20T09:14:59.832" v="423" actId="14100"/>
          <ac:picMkLst>
            <pc:docMk/>
            <pc:sldMk cId="3864213491" sldId="604"/>
            <ac:picMk id="6" creationId="{6B36D8A9-E7AC-B04C-92B7-297A5127F644}"/>
          </ac:picMkLst>
        </pc:picChg>
        <pc:picChg chg="add mod">
          <ac:chgData name="Richard Beeson" userId="9d3523bb-f511-45a7-9f66-70242c62957f" providerId="ADAL" clId="{E789473A-ADB6-9F44-94E6-CFD6FB01972D}" dt="2019-09-20T09:16:44.052" v="439" actId="166"/>
          <ac:picMkLst>
            <pc:docMk/>
            <pc:sldMk cId="3864213491" sldId="604"/>
            <ac:picMk id="8" creationId="{485932C3-A629-1F40-B112-F3C450178709}"/>
          </ac:picMkLst>
        </pc:picChg>
        <pc:picChg chg="add mod">
          <ac:chgData name="Richard Beeson" userId="9d3523bb-f511-45a7-9f66-70242c62957f" providerId="ADAL" clId="{E789473A-ADB6-9F44-94E6-CFD6FB01972D}" dt="2019-09-20T09:16:29.366" v="436" actId="166"/>
          <ac:picMkLst>
            <pc:docMk/>
            <pc:sldMk cId="3864213491" sldId="604"/>
            <ac:picMk id="10" creationId="{2D3B7577-B85A-CE4C-BECD-DFE130642463}"/>
          </ac:picMkLst>
        </pc:picChg>
        <pc:picChg chg="add mod">
          <ac:chgData name="Richard Beeson" userId="9d3523bb-f511-45a7-9f66-70242c62957f" providerId="ADAL" clId="{E789473A-ADB6-9F44-94E6-CFD6FB01972D}" dt="2019-09-20T09:15:42.814" v="428" actId="166"/>
          <ac:picMkLst>
            <pc:docMk/>
            <pc:sldMk cId="3864213491" sldId="604"/>
            <ac:picMk id="12" creationId="{93D5FF26-F4E6-6840-B444-0DE70A22AF97}"/>
          </ac:picMkLst>
        </pc:picChg>
        <pc:picChg chg="add mod">
          <ac:chgData name="Richard Beeson" userId="9d3523bb-f511-45a7-9f66-70242c62957f" providerId="ADAL" clId="{E789473A-ADB6-9F44-94E6-CFD6FB01972D}" dt="2019-09-20T09:16:06.895" v="433" actId="14100"/>
          <ac:picMkLst>
            <pc:docMk/>
            <pc:sldMk cId="3864213491" sldId="604"/>
            <ac:picMk id="14" creationId="{FEF66361-52E9-9640-985F-90CACBCBC1BE}"/>
          </ac:picMkLst>
        </pc:picChg>
        <pc:picChg chg="add mod">
          <ac:chgData name="Richard Beeson" userId="9d3523bb-f511-45a7-9f66-70242c62957f" providerId="ADAL" clId="{E789473A-ADB6-9F44-94E6-CFD6FB01972D}" dt="2019-09-20T09:15:15.561" v="424" actId="1076"/>
          <ac:picMkLst>
            <pc:docMk/>
            <pc:sldMk cId="3864213491" sldId="604"/>
            <ac:picMk id="16" creationId="{10432E8A-0C3C-A344-AFD7-DBDE192A8248}"/>
          </ac:picMkLst>
        </pc:picChg>
      </pc:sldChg>
      <pc:sldChg chg="addSp delSp modSp add">
        <pc:chgData name="Richard Beeson" userId="9d3523bb-f511-45a7-9f66-70242c62957f" providerId="ADAL" clId="{E789473A-ADB6-9F44-94E6-CFD6FB01972D}" dt="2019-09-20T09:21:11.992" v="511"/>
        <pc:sldMkLst>
          <pc:docMk/>
          <pc:sldMk cId="3163056421" sldId="605"/>
        </pc:sldMkLst>
        <pc:spChg chg="del">
          <ac:chgData name="Richard Beeson" userId="9d3523bb-f511-45a7-9f66-70242c62957f" providerId="ADAL" clId="{E789473A-ADB6-9F44-94E6-CFD6FB01972D}" dt="2019-09-20T09:20:04.969" v="447" actId="478"/>
          <ac:spMkLst>
            <pc:docMk/>
            <pc:sldMk cId="3163056421" sldId="605"/>
            <ac:spMk id="2" creationId="{149777BA-82EC-F142-A1BA-A96127DDBDF5}"/>
          </ac:spMkLst>
        </pc:spChg>
        <pc:spChg chg="del">
          <ac:chgData name="Richard Beeson" userId="9d3523bb-f511-45a7-9f66-70242c62957f" providerId="ADAL" clId="{E789473A-ADB6-9F44-94E6-CFD6FB01972D}" dt="2019-09-20T09:20:22.778" v="450" actId="478"/>
          <ac:spMkLst>
            <pc:docMk/>
            <pc:sldMk cId="3163056421" sldId="605"/>
            <ac:spMk id="3" creationId="{7D065D27-37D7-2B4E-B37E-70393C11D86C}"/>
          </ac:spMkLst>
        </pc:spChg>
        <pc:spChg chg="del mod">
          <ac:chgData name="Richard Beeson" userId="9d3523bb-f511-45a7-9f66-70242c62957f" providerId="ADAL" clId="{E789473A-ADB6-9F44-94E6-CFD6FB01972D}" dt="2019-09-20T09:21:10.479" v="510" actId="478"/>
          <ac:spMkLst>
            <pc:docMk/>
            <pc:sldMk cId="3163056421" sldId="605"/>
            <ac:spMk id="4" creationId="{CF0EB570-568B-6E42-A4E3-25A6B16CF800}"/>
          </ac:spMkLst>
        </pc:spChg>
        <pc:spChg chg="add del mod">
          <ac:chgData name="Richard Beeson" userId="9d3523bb-f511-45a7-9f66-70242c62957f" providerId="ADAL" clId="{E789473A-ADB6-9F44-94E6-CFD6FB01972D}" dt="2019-09-20T09:20:41.604" v="505" actId="1036"/>
          <ac:spMkLst>
            <pc:docMk/>
            <pc:sldMk cId="3163056421" sldId="605"/>
            <ac:spMk id="5" creationId="{30B75D80-92F6-A34C-9176-3A10F818B93D}"/>
          </ac:spMkLst>
        </pc:spChg>
        <pc:spChg chg="add del mod">
          <ac:chgData name="Richard Beeson" userId="9d3523bb-f511-45a7-9f66-70242c62957f" providerId="ADAL" clId="{E789473A-ADB6-9F44-94E6-CFD6FB01972D}" dt="2019-09-20T09:21:08.072" v="509" actId="478"/>
          <ac:spMkLst>
            <pc:docMk/>
            <pc:sldMk cId="3163056421" sldId="605"/>
            <ac:spMk id="6" creationId="{15A26BD0-D403-6647-B476-361F8C67B3F0}"/>
          </ac:spMkLst>
        </pc:spChg>
        <pc:spChg chg="add mod">
          <ac:chgData name="Richard Beeson" userId="9d3523bb-f511-45a7-9f66-70242c62957f" providerId="ADAL" clId="{E789473A-ADB6-9F44-94E6-CFD6FB01972D}" dt="2019-09-20T09:20:41.604" v="505" actId="1036"/>
          <ac:spMkLst>
            <pc:docMk/>
            <pc:sldMk cId="3163056421" sldId="605"/>
            <ac:spMk id="7" creationId="{0AD28A92-B30F-054A-9DBC-68C2B4109443}"/>
          </ac:spMkLst>
        </pc:spChg>
        <pc:spChg chg="add mod">
          <ac:chgData name="Richard Beeson" userId="9d3523bb-f511-45a7-9f66-70242c62957f" providerId="ADAL" clId="{E789473A-ADB6-9F44-94E6-CFD6FB01972D}" dt="2019-09-20T09:20:41.604" v="505" actId="1036"/>
          <ac:spMkLst>
            <pc:docMk/>
            <pc:sldMk cId="3163056421" sldId="605"/>
            <ac:spMk id="9" creationId="{C085A1E3-0F81-374C-9220-2BDBBA543FE6}"/>
          </ac:spMkLst>
        </pc:spChg>
        <pc:spChg chg="add mod">
          <ac:chgData name="Richard Beeson" userId="9d3523bb-f511-45a7-9f66-70242c62957f" providerId="ADAL" clId="{E789473A-ADB6-9F44-94E6-CFD6FB01972D}" dt="2019-09-20T09:20:41.604" v="505" actId="1036"/>
          <ac:spMkLst>
            <pc:docMk/>
            <pc:sldMk cId="3163056421" sldId="605"/>
            <ac:spMk id="10" creationId="{39D23616-5DD7-1947-AEEF-6726A242E436}"/>
          </ac:spMkLst>
        </pc:spChg>
        <pc:spChg chg="add mod">
          <ac:chgData name="Richard Beeson" userId="9d3523bb-f511-45a7-9f66-70242c62957f" providerId="ADAL" clId="{E789473A-ADB6-9F44-94E6-CFD6FB01972D}" dt="2019-09-20T09:20:41.604" v="505" actId="1036"/>
          <ac:spMkLst>
            <pc:docMk/>
            <pc:sldMk cId="3163056421" sldId="605"/>
            <ac:spMk id="11" creationId="{43110C7F-ABA4-8D43-A3F4-A0340D00C81B}"/>
          </ac:spMkLst>
        </pc:spChg>
        <pc:spChg chg="add mod">
          <ac:chgData name="Richard Beeson" userId="9d3523bb-f511-45a7-9f66-70242c62957f" providerId="ADAL" clId="{E789473A-ADB6-9F44-94E6-CFD6FB01972D}" dt="2019-09-20T09:20:41.604" v="505" actId="1036"/>
          <ac:spMkLst>
            <pc:docMk/>
            <pc:sldMk cId="3163056421" sldId="605"/>
            <ac:spMk id="12" creationId="{A0A0BB44-D99F-764E-8502-6711047F2D70}"/>
          </ac:spMkLst>
        </pc:spChg>
        <pc:spChg chg="add">
          <ac:chgData name="Richard Beeson" userId="9d3523bb-f511-45a7-9f66-70242c62957f" providerId="ADAL" clId="{E789473A-ADB6-9F44-94E6-CFD6FB01972D}" dt="2019-09-20T09:21:11.992" v="511"/>
          <ac:spMkLst>
            <pc:docMk/>
            <pc:sldMk cId="3163056421" sldId="605"/>
            <ac:spMk id="17" creationId="{FAE86922-2CD0-4140-8CC1-B4E9EF05BDD4}"/>
          </ac:spMkLst>
        </pc:spChg>
        <pc:picChg chg="add mod">
          <ac:chgData name="Richard Beeson" userId="9d3523bb-f511-45a7-9f66-70242c62957f" providerId="ADAL" clId="{E789473A-ADB6-9F44-94E6-CFD6FB01972D}" dt="2019-09-20T09:20:41.604" v="505" actId="1036"/>
          <ac:picMkLst>
            <pc:docMk/>
            <pc:sldMk cId="3163056421" sldId="605"/>
            <ac:picMk id="14" creationId="{90FE87A3-913F-1346-A97D-E1082F147B05}"/>
          </ac:picMkLst>
        </pc:picChg>
        <pc:picChg chg="add mod">
          <ac:chgData name="Richard Beeson" userId="9d3523bb-f511-45a7-9f66-70242c62957f" providerId="ADAL" clId="{E789473A-ADB6-9F44-94E6-CFD6FB01972D}" dt="2019-09-20T09:20:41.604" v="505" actId="1036"/>
          <ac:picMkLst>
            <pc:docMk/>
            <pc:sldMk cId="3163056421" sldId="605"/>
            <ac:picMk id="15" creationId="{EFAFD3DE-8278-3F41-85E5-750DAB169BB7}"/>
          </ac:picMkLst>
        </pc:picChg>
        <pc:picChg chg="add mod">
          <ac:chgData name="Richard Beeson" userId="9d3523bb-f511-45a7-9f66-70242c62957f" providerId="ADAL" clId="{E789473A-ADB6-9F44-94E6-CFD6FB01972D}" dt="2019-09-20T09:20:41.604" v="505" actId="1036"/>
          <ac:picMkLst>
            <pc:docMk/>
            <pc:sldMk cId="3163056421" sldId="605"/>
            <ac:picMk id="16" creationId="{35788BC7-08A3-2F42-AA72-B0C85B813CD1}"/>
          </ac:picMkLst>
        </pc:picChg>
        <pc:cxnChg chg="add mod">
          <ac:chgData name="Richard Beeson" userId="9d3523bb-f511-45a7-9f66-70242c62957f" providerId="ADAL" clId="{E789473A-ADB6-9F44-94E6-CFD6FB01972D}" dt="2019-09-20T09:20:41.604" v="505" actId="1036"/>
          <ac:cxnSpMkLst>
            <pc:docMk/>
            <pc:sldMk cId="3163056421" sldId="605"/>
            <ac:cxnSpMk id="8" creationId="{A8F3A215-B907-834E-AE7F-9EA875BF1E80}"/>
          </ac:cxnSpMkLst>
        </pc:cxnChg>
        <pc:cxnChg chg="add mod">
          <ac:chgData name="Richard Beeson" userId="9d3523bb-f511-45a7-9f66-70242c62957f" providerId="ADAL" clId="{E789473A-ADB6-9F44-94E6-CFD6FB01972D}" dt="2019-09-20T09:20:41.604" v="505" actId="1036"/>
          <ac:cxnSpMkLst>
            <pc:docMk/>
            <pc:sldMk cId="3163056421" sldId="605"/>
            <ac:cxnSpMk id="13" creationId="{65199587-E57F-AB41-942F-B1C7BCEC99A7}"/>
          </ac:cxnSpMkLst>
        </pc:cxnChg>
      </pc:sldChg>
      <pc:sldChg chg="addSp delSp modSp add ord modTransition modNotesTx">
        <pc:chgData name="Richard Beeson" userId="9d3523bb-f511-45a7-9f66-70242c62957f" providerId="ADAL" clId="{E789473A-ADB6-9F44-94E6-CFD6FB01972D}" dt="2019-09-20T09:28:14.395" v="753" actId="20577"/>
        <pc:sldMkLst>
          <pc:docMk/>
          <pc:sldMk cId="3272191719" sldId="606"/>
        </pc:sldMkLst>
        <pc:spChg chg="del">
          <ac:chgData name="Richard Beeson" userId="9d3523bb-f511-45a7-9f66-70242c62957f" providerId="ADAL" clId="{E789473A-ADB6-9F44-94E6-CFD6FB01972D}" dt="2019-09-20T09:21:32.113" v="513"/>
          <ac:spMkLst>
            <pc:docMk/>
            <pc:sldMk cId="3272191719" sldId="606"/>
            <ac:spMk id="2" creationId="{F50F967B-C0A6-2E4E-B3FC-131F86084335}"/>
          </ac:spMkLst>
        </pc:spChg>
        <pc:spChg chg="del">
          <ac:chgData name="Richard Beeson" userId="9d3523bb-f511-45a7-9f66-70242c62957f" providerId="ADAL" clId="{E789473A-ADB6-9F44-94E6-CFD6FB01972D}" dt="2019-09-20T09:21:32.113" v="513"/>
          <ac:spMkLst>
            <pc:docMk/>
            <pc:sldMk cId="3272191719" sldId="606"/>
            <ac:spMk id="3" creationId="{27A0A80A-3FE8-C348-B833-8617C6DCE122}"/>
          </ac:spMkLst>
        </pc:spChg>
        <pc:spChg chg="add del">
          <ac:chgData name="Richard Beeson" userId="9d3523bb-f511-45a7-9f66-70242c62957f" providerId="ADAL" clId="{E789473A-ADB6-9F44-94E6-CFD6FB01972D}" dt="2019-09-20T09:21:46.072" v="515"/>
          <ac:spMkLst>
            <pc:docMk/>
            <pc:sldMk cId="3272191719" sldId="606"/>
            <ac:spMk id="5" creationId="{D7467DFE-61C2-4645-B8E8-2A79BA60FC8E}"/>
          </ac:spMkLst>
        </pc:spChg>
        <pc:spChg chg="add del">
          <ac:chgData name="Richard Beeson" userId="9d3523bb-f511-45a7-9f66-70242c62957f" providerId="ADAL" clId="{E789473A-ADB6-9F44-94E6-CFD6FB01972D}" dt="2019-09-20T09:21:46.072" v="515"/>
          <ac:spMkLst>
            <pc:docMk/>
            <pc:sldMk cId="3272191719" sldId="606"/>
            <ac:spMk id="6" creationId="{A480FB50-B6BC-EA43-963D-EBE7DC6342D3}"/>
          </ac:spMkLst>
        </pc:spChg>
        <pc:spChg chg="add del">
          <ac:chgData name="Richard Beeson" userId="9d3523bb-f511-45a7-9f66-70242c62957f" providerId="ADAL" clId="{E789473A-ADB6-9F44-94E6-CFD6FB01972D}" dt="2019-09-20T09:21:46.072" v="515"/>
          <ac:spMkLst>
            <pc:docMk/>
            <pc:sldMk cId="3272191719" sldId="606"/>
            <ac:spMk id="7" creationId="{6BC8BE4B-41B3-FB4B-91D7-E067936816FB}"/>
          </ac:spMkLst>
        </pc:spChg>
        <pc:spChg chg="add del">
          <ac:chgData name="Richard Beeson" userId="9d3523bb-f511-45a7-9f66-70242c62957f" providerId="ADAL" clId="{E789473A-ADB6-9F44-94E6-CFD6FB01972D}" dt="2019-09-20T09:21:46.072" v="515"/>
          <ac:spMkLst>
            <pc:docMk/>
            <pc:sldMk cId="3272191719" sldId="606"/>
            <ac:spMk id="8" creationId="{4349BCB2-AA10-1C45-93D7-EF38C3C2C916}"/>
          </ac:spMkLst>
        </pc:spChg>
        <pc:spChg chg="add del">
          <ac:chgData name="Richard Beeson" userId="9d3523bb-f511-45a7-9f66-70242c62957f" providerId="ADAL" clId="{E789473A-ADB6-9F44-94E6-CFD6FB01972D}" dt="2019-09-20T09:21:46.072" v="515"/>
          <ac:spMkLst>
            <pc:docMk/>
            <pc:sldMk cId="3272191719" sldId="606"/>
            <ac:spMk id="9" creationId="{B2F7E6B3-9004-DC45-894A-F253828E0FD1}"/>
          </ac:spMkLst>
        </pc:spChg>
        <pc:spChg chg="add del">
          <ac:chgData name="Richard Beeson" userId="9d3523bb-f511-45a7-9f66-70242c62957f" providerId="ADAL" clId="{E789473A-ADB6-9F44-94E6-CFD6FB01972D}" dt="2019-09-20T09:21:46.072" v="515"/>
          <ac:spMkLst>
            <pc:docMk/>
            <pc:sldMk cId="3272191719" sldId="606"/>
            <ac:spMk id="10" creationId="{29E1729C-0C2F-5842-8312-2B588D19BBDC}"/>
          </ac:spMkLst>
        </pc:spChg>
        <pc:spChg chg="add del">
          <ac:chgData name="Richard Beeson" userId="9d3523bb-f511-45a7-9f66-70242c62957f" providerId="ADAL" clId="{E789473A-ADB6-9F44-94E6-CFD6FB01972D}" dt="2019-09-20T09:21:46.072" v="515"/>
          <ac:spMkLst>
            <pc:docMk/>
            <pc:sldMk cId="3272191719" sldId="606"/>
            <ac:spMk id="11" creationId="{3D463506-D5F5-E44D-AB01-4B9891018B31}"/>
          </ac:spMkLst>
        </pc:spChg>
        <pc:spChg chg="add del">
          <ac:chgData name="Richard Beeson" userId="9d3523bb-f511-45a7-9f66-70242c62957f" providerId="ADAL" clId="{E789473A-ADB6-9F44-94E6-CFD6FB01972D}" dt="2019-09-20T09:21:46.072" v="515"/>
          <ac:spMkLst>
            <pc:docMk/>
            <pc:sldMk cId="3272191719" sldId="606"/>
            <ac:spMk id="12" creationId="{30EFFDC8-DAEA-7440-A7C9-BC66B554D1AD}"/>
          </ac:spMkLst>
        </pc:spChg>
        <pc:spChg chg="add del">
          <ac:chgData name="Richard Beeson" userId="9d3523bb-f511-45a7-9f66-70242c62957f" providerId="ADAL" clId="{E789473A-ADB6-9F44-94E6-CFD6FB01972D}" dt="2019-09-20T09:21:46.072" v="515"/>
          <ac:spMkLst>
            <pc:docMk/>
            <pc:sldMk cId="3272191719" sldId="606"/>
            <ac:spMk id="13" creationId="{FDC73D5D-5AA2-1544-8C02-D1EB052E22FA}"/>
          </ac:spMkLst>
        </pc:spChg>
        <pc:spChg chg="add del">
          <ac:chgData name="Richard Beeson" userId="9d3523bb-f511-45a7-9f66-70242c62957f" providerId="ADAL" clId="{E789473A-ADB6-9F44-94E6-CFD6FB01972D}" dt="2019-09-20T09:21:46.072" v="515"/>
          <ac:spMkLst>
            <pc:docMk/>
            <pc:sldMk cId="3272191719" sldId="606"/>
            <ac:spMk id="14" creationId="{ED550F88-EF88-D345-9990-F2CB07CA5642}"/>
          </ac:spMkLst>
        </pc:spChg>
        <pc:spChg chg="add del">
          <ac:chgData name="Richard Beeson" userId="9d3523bb-f511-45a7-9f66-70242c62957f" providerId="ADAL" clId="{E789473A-ADB6-9F44-94E6-CFD6FB01972D}" dt="2019-09-20T09:21:46.072" v="515"/>
          <ac:spMkLst>
            <pc:docMk/>
            <pc:sldMk cId="3272191719" sldId="606"/>
            <ac:spMk id="15" creationId="{5A4864C5-469B-D74F-BDA3-7CE9C69F21F7}"/>
          </ac:spMkLst>
        </pc:spChg>
        <pc:spChg chg="add del mod">
          <ac:chgData name="Richard Beeson" userId="9d3523bb-f511-45a7-9f66-70242c62957f" providerId="ADAL" clId="{E789473A-ADB6-9F44-94E6-CFD6FB01972D}" dt="2019-09-20T09:22:35.151" v="519"/>
          <ac:spMkLst>
            <pc:docMk/>
            <pc:sldMk cId="3272191719" sldId="606"/>
            <ac:spMk id="22" creationId="{CCDC78AA-6BCF-0B40-9251-A46CBC8671A4}"/>
          </ac:spMkLst>
        </pc:spChg>
        <pc:spChg chg="add mod">
          <ac:chgData name="Richard Beeson" userId="9d3523bb-f511-45a7-9f66-70242c62957f" providerId="ADAL" clId="{E789473A-ADB6-9F44-94E6-CFD6FB01972D}" dt="2019-09-20T09:22:59.267" v="562" actId="20577"/>
          <ac:spMkLst>
            <pc:docMk/>
            <pc:sldMk cId="3272191719" sldId="606"/>
            <ac:spMk id="23" creationId="{AAB6C5CA-9FF9-8041-B47A-9F959F94612E}"/>
          </ac:spMkLst>
        </pc:spChg>
        <pc:picChg chg="add del">
          <ac:chgData name="Richard Beeson" userId="9d3523bb-f511-45a7-9f66-70242c62957f" providerId="ADAL" clId="{E789473A-ADB6-9F44-94E6-CFD6FB01972D}" dt="2019-09-20T09:21:46.072" v="515"/>
          <ac:picMkLst>
            <pc:docMk/>
            <pc:sldMk cId="3272191719" sldId="606"/>
            <ac:picMk id="16" creationId="{1B1125F4-7F29-2A42-A78C-8D554923389D}"/>
          </ac:picMkLst>
        </pc:picChg>
        <pc:picChg chg="add del">
          <ac:chgData name="Richard Beeson" userId="9d3523bb-f511-45a7-9f66-70242c62957f" providerId="ADAL" clId="{E789473A-ADB6-9F44-94E6-CFD6FB01972D}" dt="2019-09-20T09:21:46.072" v="515"/>
          <ac:picMkLst>
            <pc:docMk/>
            <pc:sldMk cId="3272191719" sldId="606"/>
            <ac:picMk id="17" creationId="{6874FFEF-81A5-154B-9DBE-53AE76A8B3C7}"/>
          </ac:picMkLst>
        </pc:picChg>
        <pc:picChg chg="add del">
          <ac:chgData name="Richard Beeson" userId="9d3523bb-f511-45a7-9f66-70242c62957f" providerId="ADAL" clId="{E789473A-ADB6-9F44-94E6-CFD6FB01972D}" dt="2019-09-20T09:21:46.072" v="515"/>
          <ac:picMkLst>
            <pc:docMk/>
            <pc:sldMk cId="3272191719" sldId="606"/>
            <ac:picMk id="18" creationId="{7A4EC920-0A59-ED4D-BF23-0E37C825ED39}"/>
          </ac:picMkLst>
        </pc:picChg>
        <pc:picChg chg="add del">
          <ac:chgData name="Richard Beeson" userId="9d3523bb-f511-45a7-9f66-70242c62957f" providerId="ADAL" clId="{E789473A-ADB6-9F44-94E6-CFD6FB01972D}" dt="2019-09-20T09:21:46.072" v="515"/>
          <ac:picMkLst>
            <pc:docMk/>
            <pc:sldMk cId="3272191719" sldId="606"/>
            <ac:picMk id="19" creationId="{B8BB10F1-B3AD-8747-8E6F-B988D5351684}"/>
          </ac:picMkLst>
        </pc:picChg>
        <pc:picChg chg="add del">
          <ac:chgData name="Richard Beeson" userId="9d3523bb-f511-45a7-9f66-70242c62957f" providerId="ADAL" clId="{E789473A-ADB6-9F44-94E6-CFD6FB01972D}" dt="2019-09-20T09:21:46.072" v="515"/>
          <ac:picMkLst>
            <pc:docMk/>
            <pc:sldMk cId="3272191719" sldId="606"/>
            <ac:picMk id="20" creationId="{6A13A63F-5D70-1146-9E66-47C413A7E443}"/>
          </ac:picMkLst>
        </pc:picChg>
        <pc:picChg chg="add del">
          <ac:chgData name="Richard Beeson" userId="9d3523bb-f511-45a7-9f66-70242c62957f" providerId="ADAL" clId="{E789473A-ADB6-9F44-94E6-CFD6FB01972D}" dt="2019-09-20T09:22:06.526" v="517"/>
          <ac:picMkLst>
            <pc:docMk/>
            <pc:sldMk cId="3272191719" sldId="606"/>
            <ac:picMk id="21" creationId="{CFE19CA6-BA51-A542-9AE4-1DB5DE1D1BDE}"/>
          </ac:picMkLst>
        </pc:picChg>
        <pc:picChg chg="add mod">
          <ac:chgData name="Richard Beeson" userId="9d3523bb-f511-45a7-9f66-70242c62957f" providerId="ADAL" clId="{E789473A-ADB6-9F44-94E6-CFD6FB01972D}" dt="2019-09-20T09:23:59.886" v="568" actId="1076"/>
          <ac:picMkLst>
            <pc:docMk/>
            <pc:sldMk cId="3272191719" sldId="606"/>
            <ac:picMk id="24" creationId="{5C7ED0C3-248D-0948-8B0D-5B1B2F1A0572}"/>
          </ac:picMkLst>
        </pc:picChg>
      </pc:sldChg>
      <pc:sldMasterChg chg="delSldLayout">
        <pc:chgData name="Richard Beeson" userId="9d3523bb-f511-45a7-9f66-70242c62957f" providerId="ADAL" clId="{E789473A-ADB6-9F44-94E6-CFD6FB01972D}" dt="2019-09-20T09:24:10.673" v="570" actId="2696"/>
        <pc:sldMasterMkLst>
          <pc:docMk/>
          <pc:sldMasterMk cId="0" sldId="2147483730"/>
        </pc:sldMasterMkLst>
      </pc:sldMasterChg>
    </pc:docChg>
  </pc:docChgLst>
  <pc:docChgLst>
    <pc:chgData name="Bill Hunt" userId="S::bill_dianomic.com#ext#@osisoft1980.onmicrosoft.com::f2ddb7b8-3193-4ab3-815e-25e7836a6592" providerId="AD" clId="Web-{DAE60AA8-C7E6-19A6-1224-CDDEFB688582}"/>
    <pc:docChg chg="modSld">
      <pc:chgData name="Bill Hunt" userId="S::bill_dianomic.com#ext#@osisoft1980.onmicrosoft.com::f2ddb7b8-3193-4ab3-815e-25e7836a6592" providerId="AD" clId="Web-{DAE60AA8-C7E6-19A6-1224-CDDEFB688582}" dt="2019-09-20T14:57:16.290" v="0"/>
      <pc:docMkLst>
        <pc:docMk/>
      </pc:docMkLst>
      <pc:sldChg chg="mod modShow">
        <pc:chgData name="Bill Hunt" userId="S::bill_dianomic.com#ext#@osisoft1980.onmicrosoft.com::f2ddb7b8-3193-4ab3-815e-25e7836a6592" providerId="AD" clId="Web-{DAE60AA8-C7E6-19A6-1224-CDDEFB688582}" dt="2019-09-20T14:57:16.290" v="0"/>
        <pc:sldMkLst>
          <pc:docMk/>
          <pc:sldMk cId="4250744656" sldId="601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169920" cy="4817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4143587" y="0"/>
            <a:ext cx="3169920" cy="4817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777875" y="1200150"/>
            <a:ext cx="5759450" cy="32400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9119474"/>
            <a:ext cx="3169920" cy="481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6650" tIns="48325" rIns="96650" bIns="48325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lang="en-US" sz="1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461444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state of the art in the 60’s,</a:t>
            </a:r>
            <a:r>
              <a:rPr lang="en-US" baseline="0" dirty="0"/>
              <a:t> in the 70’s they added digital displays.  </a:t>
            </a:r>
          </a:p>
          <a:p>
            <a:r>
              <a:rPr lang="en-US" baseline="0" dirty="0"/>
              <a:t>This was a major advancement over distributed local control with no remote readouts.</a:t>
            </a:r>
          </a:p>
          <a:p>
            <a:r>
              <a:rPr lang="en-US" baseline="0" dirty="0"/>
              <a:t>That required process operator to get on a bike and/or radio and call for help to make a change. </a:t>
            </a:r>
          </a:p>
          <a:p>
            <a:r>
              <a:rPr lang="en-US" baseline="0" dirty="0"/>
              <a:t> </a:t>
            </a:r>
          </a:p>
          <a:p>
            <a:r>
              <a:rPr lang="en-US" baseline="0" dirty="0"/>
              <a:t>This was integration at the Human. </a:t>
            </a:r>
          </a:p>
          <a:p>
            <a:endParaRPr lang="en-US" baseline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F95FBB-2BC0-4ED9-A532-91D7322BF800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1056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F95FBB-2BC0-4ED9-A532-91D7322BF80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5507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349CFA9-D3E1-D14C-9C84-8D69E21667CB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charset="0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52930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Cost of adding sensor to control network in critical systems can be many $10s of thousands.</a:t>
            </a:r>
          </a:p>
          <a:p>
            <a:endParaRPr lang="en-US" dirty="0"/>
          </a:p>
          <a:p>
            <a:r>
              <a:rPr lang="en-US" dirty="0"/>
              <a:t>But the value of additional data can be significant.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lang="en-US" sz="1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337502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lang="en-US" sz="1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88364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838200" y="969963"/>
            <a:ext cx="58674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Gill Sans"/>
              <a:buNone/>
              <a:defRPr sz="44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838200" y="3449638"/>
            <a:ext cx="5867400" cy="8378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  <a:defRPr sz="28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18" name="Google Shape;18;p2" descr="A picture containing thing&#10;&#10;Description generated with high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8200" y="5835957"/>
            <a:ext cx="5029200" cy="300175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2"/>
          <p:cNvSpPr txBox="1">
            <a:spLocks noGrp="1"/>
          </p:cNvSpPr>
          <p:nvPr>
            <p:ph type="ftr" idx="11"/>
          </p:nvPr>
        </p:nvSpPr>
        <p:spPr>
          <a:xfrm>
            <a:off x="607382" y="6583680"/>
            <a:ext cx="3368677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ldNum" idx="12"/>
          </p:nvPr>
        </p:nvSpPr>
        <p:spPr>
          <a:xfrm>
            <a:off x="11824339" y="6583680"/>
            <a:ext cx="367661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1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lvl="1" indent="0" algn="r">
              <a:spcBef>
                <a:spcPts val="0"/>
              </a:spcBef>
              <a:buNone/>
              <a:defRPr sz="11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lvl="2" indent="0" algn="r">
              <a:spcBef>
                <a:spcPts val="0"/>
              </a:spcBef>
              <a:buNone/>
              <a:defRPr sz="11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lvl="3" indent="0" algn="r">
              <a:spcBef>
                <a:spcPts val="0"/>
              </a:spcBef>
              <a:buNone/>
              <a:defRPr sz="11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lvl="4" indent="0" algn="r">
              <a:spcBef>
                <a:spcPts val="0"/>
              </a:spcBef>
              <a:buNone/>
              <a:defRPr sz="11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lvl="5" indent="0" algn="r">
              <a:spcBef>
                <a:spcPts val="0"/>
              </a:spcBef>
              <a:buNone/>
              <a:defRPr sz="11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lvl="6" indent="0" algn="r">
              <a:spcBef>
                <a:spcPts val="0"/>
              </a:spcBef>
              <a:buNone/>
              <a:defRPr sz="11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lvl="7" indent="0" algn="r">
              <a:spcBef>
                <a:spcPts val="0"/>
              </a:spcBef>
              <a:buNone/>
              <a:defRPr sz="11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lvl="8" indent="0" algn="r">
              <a:spcBef>
                <a:spcPts val="0"/>
              </a:spcBef>
              <a:buNone/>
              <a:defRPr sz="1100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" name="Google Shape;21;p2"/>
          <p:cNvSpPr txBox="1">
            <a:spLocks noGrp="1"/>
          </p:cNvSpPr>
          <p:nvPr>
            <p:ph type="dt" idx="10"/>
          </p:nvPr>
        </p:nvSpPr>
        <p:spPr>
          <a:xfrm>
            <a:off x="10733103" y="6583680"/>
            <a:ext cx="1082359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 thruBlk="1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Half Width">
  <p:cSld name="Text Half Width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3"/>
          <p:cNvSpPr txBox="1">
            <a:spLocks noGrp="1"/>
          </p:cNvSpPr>
          <p:nvPr>
            <p:ph type="title"/>
          </p:nvPr>
        </p:nvSpPr>
        <p:spPr>
          <a:xfrm>
            <a:off x="624840" y="365126"/>
            <a:ext cx="10728960" cy="93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3600"/>
              <a:buFont typeface="Gill Sans"/>
              <a:buNone/>
              <a:defRPr>
                <a:solidFill>
                  <a:srgbClr val="168FD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13"/>
          <p:cNvSpPr txBox="1">
            <a:spLocks noGrp="1"/>
          </p:cNvSpPr>
          <p:nvPr>
            <p:ph type="body" idx="1"/>
          </p:nvPr>
        </p:nvSpPr>
        <p:spPr>
          <a:xfrm>
            <a:off x="624840" y="1335088"/>
            <a:ext cx="526796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›"/>
              <a:defRPr sz="2800"/>
            </a:lvl1pPr>
            <a:lvl2pPr marL="914400" lvl="1" indent="-3937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600"/>
              <a:buChar char="›"/>
              <a:defRPr sz="2600"/>
            </a:lvl2pPr>
            <a:lvl3pPr marL="1371600" lvl="2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400"/>
              <a:buChar char="›"/>
              <a:defRPr sz="2400"/>
            </a:lvl3pPr>
            <a:lvl4pPr marL="1828800" lvl="3" indent="-3683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200"/>
              <a:buChar char="›"/>
              <a:defRPr sz="2200"/>
            </a:lvl4pPr>
            <a:lvl5pPr marL="2286000" lvl="4" indent="-355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000"/>
              <a:buChar char="›"/>
              <a:defRPr sz="2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101" name="Google Shape;101;p13"/>
          <p:cNvCxnSpPr/>
          <p:nvPr/>
        </p:nvCxnSpPr>
        <p:spPr>
          <a:xfrm>
            <a:off x="411480" y="365126"/>
            <a:ext cx="0" cy="6108699"/>
          </a:xfrm>
          <a:prstGeom prst="straightConnector1">
            <a:avLst/>
          </a:prstGeom>
          <a:noFill/>
          <a:ln w="9525" cap="flat" cmpd="sng">
            <a:solidFill>
              <a:srgbClr val="168FDF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02" name="Google Shape;102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07084" y="6312023"/>
            <a:ext cx="2710842" cy="161801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3"/>
          <p:cNvSpPr txBox="1">
            <a:spLocks noGrp="1"/>
          </p:cNvSpPr>
          <p:nvPr>
            <p:ph type="ftr" idx="11"/>
          </p:nvPr>
        </p:nvSpPr>
        <p:spPr>
          <a:xfrm>
            <a:off x="607382" y="6583680"/>
            <a:ext cx="3368677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1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13"/>
          <p:cNvSpPr txBox="1">
            <a:spLocks noGrp="1"/>
          </p:cNvSpPr>
          <p:nvPr>
            <p:ph type="sldNum" idx="12"/>
          </p:nvPr>
        </p:nvSpPr>
        <p:spPr>
          <a:xfrm>
            <a:off x="11824339" y="6583680"/>
            <a:ext cx="367661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1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lvl="1" indent="0" algn="r">
              <a:spcBef>
                <a:spcPts val="0"/>
              </a:spcBef>
              <a:buNone/>
              <a:defRPr sz="11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lvl="2" indent="0" algn="r">
              <a:spcBef>
                <a:spcPts val="0"/>
              </a:spcBef>
              <a:buNone/>
              <a:defRPr sz="11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lvl="3" indent="0" algn="r">
              <a:spcBef>
                <a:spcPts val="0"/>
              </a:spcBef>
              <a:buNone/>
              <a:defRPr sz="11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lvl="4" indent="0" algn="r">
              <a:spcBef>
                <a:spcPts val="0"/>
              </a:spcBef>
              <a:buNone/>
              <a:defRPr sz="11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lvl="5" indent="0" algn="r">
              <a:spcBef>
                <a:spcPts val="0"/>
              </a:spcBef>
              <a:buNone/>
              <a:defRPr sz="11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lvl="6" indent="0" algn="r">
              <a:spcBef>
                <a:spcPts val="0"/>
              </a:spcBef>
              <a:buNone/>
              <a:defRPr sz="11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lvl="7" indent="0" algn="r">
              <a:spcBef>
                <a:spcPts val="0"/>
              </a:spcBef>
              <a:buNone/>
              <a:defRPr sz="11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lvl="8" indent="0" algn="r">
              <a:spcBef>
                <a:spcPts val="0"/>
              </a:spcBef>
              <a:buNone/>
              <a:defRPr sz="11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5" name="Google Shape;105;p13"/>
          <p:cNvSpPr txBox="1">
            <a:spLocks noGrp="1"/>
          </p:cNvSpPr>
          <p:nvPr>
            <p:ph type="dt" idx="10"/>
          </p:nvPr>
        </p:nvSpPr>
        <p:spPr>
          <a:xfrm>
            <a:off x="10733103" y="6583680"/>
            <a:ext cx="1082359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1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 thruBlk="1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Center Title White Background">
  <p:cSld name="Text Center Title White Background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4"/>
          <p:cNvSpPr txBox="1">
            <a:spLocks noGrp="1"/>
          </p:cNvSpPr>
          <p:nvPr>
            <p:ph type="title"/>
          </p:nvPr>
        </p:nvSpPr>
        <p:spPr>
          <a:xfrm>
            <a:off x="838200" y="9239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3600"/>
              <a:buFont typeface="Gill Sans"/>
              <a:buNone/>
              <a:defRPr>
                <a:solidFill>
                  <a:srgbClr val="168FD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4"/>
          <p:cNvSpPr txBox="1">
            <a:spLocks noGrp="1"/>
          </p:cNvSpPr>
          <p:nvPr>
            <p:ph type="body" idx="1"/>
          </p:nvPr>
        </p:nvSpPr>
        <p:spPr>
          <a:xfrm>
            <a:off x="838200" y="2279968"/>
            <a:ext cx="10515600" cy="3105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›"/>
              <a:defRPr/>
            </a:lvl1pPr>
            <a:lvl2pPr marL="914400" lvl="1" indent="-3937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600"/>
              <a:buChar char="›"/>
              <a:defRPr/>
            </a:lvl2pPr>
            <a:lvl3pPr marL="1371600" lvl="2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400"/>
              <a:buChar char="›"/>
              <a:defRPr/>
            </a:lvl3pPr>
            <a:lvl4pPr marL="1828800" lvl="3" indent="-3683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200"/>
              <a:buChar char="›"/>
              <a:defRPr/>
            </a:lvl4pPr>
            <a:lvl5pPr marL="2286000" lvl="4" indent="-3556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000"/>
              <a:buChar char="›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09" name="Google Shape;109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740578" y="5790096"/>
            <a:ext cx="2710842" cy="161801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4"/>
          <p:cNvSpPr txBox="1">
            <a:spLocks noGrp="1"/>
          </p:cNvSpPr>
          <p:nvPr>
            <p:ph type="ftr" idx="11"/>
          </p:nvPr>
        </p:nvSpPr>
        <p:spPr>
          <a:xfrm>
            <a:off x="607382" y="6583680"/>
            <a:ext cx="3368677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1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14"/>
          <p:cNvSpPr txBox="1">
            <a:spLocks noGrp="1"/>
          </p:cNvSpPr>
          <p:nvPr>
            <p:ph type="sldNum" idx="12"/>
          </p:nvPr>
        </p:nvSpPr>
        <p:spPr>
          <a:xfrm>
            <a:off x="11824339" y="6583680"/>
            <a:ext cx="367661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1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lvl="1" indent="0" algn="r">
              <a:spcBef>
                <a:spcPts val="0"/>
              </a:spcBef>
              <a:buNone/>
              <a:defRPr sz="11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lvl="2" indent="0" algn="r">
              <a:spcBef>
                <a:spcPts val="0"/>
              </a:spcBef>
              <a:buNone/>
              <a:defRPr sz="11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lvl="3" indent="0" algn="r">
              <a:spcBef>
                <a:spcPts val="0"/>
              </a:spcBef>
              <a:buNone/>
              <a:defRPr sz="11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lvl="4" indent="0" algn="r">
              <a:spcBef>
                <a:spcPts val="0"/>
              </a:spcBef>
              <a:buNone/>
              <a:defRPr sz="11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lvl="5" indent="0" algn="r">
              <a:spcBef>
                <a:spcPts val="0"/>
              </a:spcBef>
              <a:buNone/>
              <a:defRPr sz="11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lvl="6" indent="0" algn="r">
              <a:spcBef>
                <a:spcPts val="0"/>
              </a:spcBef>
              <a:buNone/>
              <a:defRPr sz="11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lvl="7" indent="0" algn="r">
              <a:spcBef>
                <a:spcPts val="0"/>
              </a:spcBef>
              <a:buNone/>
              <a:defRPr sz="11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lvl="8" indent="0" algn="r">
              <a:spcBef>
                <a:spcPts val="0"/>
              </a:spcBef>
              <a:buNone/>
              <a:defRPr sz="11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2" name="Google Shape;112;p14"/>
          <p:cNvSpPr txBox="1">
            <a:spLocks noGrp="1"/>
          </p:cNvSpPr>
          <p:nvPr>
            <p:ph type="dt" idx="10"/>
          </p:nvPr>
        </p:nvSpPr>
        <p:spPr>
          <a:xfrm>
            <a:off x="10733103" y="6583680"/>
            <a:ext cx="1082359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1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 thruBlk="1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Two Column">
  <p:cSld name="Text Two Column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5"/>
          <p:cNvSpPr txBox="1">
            <a:spLocks noGrp="1"/>
          </p:cNvSpPr>
          <p:nvPr>
            <p:ph type="title"/>
          </p:nvPr>
        </p:nvSpPr>
        <p:spPr>
          <a:xfrm>
            <a:off x="624840" y="365126"/>
            <a:ext cx="10933886" cy="93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3600"/>
              <a:buFont typeface="Gill Sans"/>
              <a:buNone/>
              <a:defRPr>
                <a:solidFill>
                  <a:srgbClr val="168FD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15"/>
          <p:cNvSpPr txBox="1">
            <a:spLocks noGrp="1"/>
          </p:cNvSpPr>
          <p:nvPr>
            <p:ph type="body" idx="1"/>
          </p:nvPr>
        </p:nvSpPr>
        <p:spPr>
          <a:xfrm>
            <a:off x="624840" y="1335088"/>
            <a:ext cx="5332077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›"/>
              <a:defRPr sz="2800">
                <a:latin typeface="Gill Sans"/>
                <a:ea typeface="Gill Sans"/>
                <a:cs typeface="Gill Sans"/>
                <a:sym typeface="Gill Sans"/>
              </a:defRPr>
            </a:lvl1pPr>
            <a:lvl2pPr marL="914400" lvl="1" indent="-3937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600"/>
              <a:buChar char="›"/>
              <a:defRPr sz="2600">
                <a:latin typeface="Gill Sans"/>
                <a:ea typeface="Gill Sans"/>
                <a:cs typeface="Gill Sans"/>
                <a:sym typeface="Gill Sans"/>
              </a:defRPr>
            </a:lvl2pPr>
            <a:lvl3pPr marL="1371600" lvl="2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400"/>
              <a:buChar char="›"/>
              <a:defRPr sz="2400">
                <a:latin typeface="Gill Sans"/>
                <a:ea typeface="Gill Sans"/>
                <a:cs typeface="Gill Sans"/>
                <a:sym typeface="Gill Sans"/>
              </a:defRPr>
            </a:lvl3pPr>
            <a:lvl4pPr marL="1828800" lvl="3" indent="-3683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200"/>
              <a:buChar char="›"/>
              <a:defRPr sz="2200">
                <a:latin typeface="Gill Sans"/>
                <a:ea typeface="Gill Sans"/>
                <a:cs typeface="Gill Sans"/>
                <a:sym typeface="Gill Sans"/>
              </a:defRPr>
            </a:lvl4pPr>
            <a:lvl5pPr marL="2286000" lvl="4" indent="-355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000"/>
              <a:buChar char="›"/>
              <a:defRPr sz="2000">
                <a:latin typeface="Gill Sans"/>
                <a:ea typeface="Gill Sans"/>
                <a:cs typeface="Gill Sans"/>
                <a:sym typeface="Gill Sans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116" name="Google Shape;116;p15"/>
          <p:cNvCxnSpPr/>
          <p:nvPr/>
        </p:nvCxnSpPr>
        <p:spPr>
          <a:xfrm>
            <a:off x="411480" y="365126"/>
            <a:ext cx="0" cy="6108699"/>
          </a:xfrm>
          <a:prstGeom prst="straightConnector1">
            <a:avLst/>
          </a:prstGeom>
          <a:noFill/>
          <a:ln w="9525" cap="flat" cmpd="sng">
            <a:solidFill>
              <a:srgbClr val="168FD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7" name="Google Shape;117;p15"/>
          <p:cNvSpPr txBox="1">
            <a:spLocks noGrp="1"/>
          </p:cNvSpPr>
          <p:nvPr>
            <p:ph type="body" idx="2"/>
          </p:nvPr>
        </p:nvSpPr>
        <p:spPr>
          <a:xfrm>
            <a:off x="6226649" y="1335088"/>
            <a:ext cx="5332077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›"/>
              <a:defRPr sz="2800">
                <a:latin typeface="Gill Sans"/>
                <a:ea typeface="Gill Sans"/>
                <a:cs typeface="Gill Sans"/>
                <a:sym typeface="Gill Sans"/>
              </a:defRPr>
            </a:lvl1pPr>
            <a:lvl2pPr marL="914400" lvl="1" indent="-3937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600"/>
              <a:buChar char="›"/>
              <a:defRPr sz="2600">
                <a:latin typeface="Gill Sans"/>
                <a:ea typeface="Gill Sans"/>
                <a:cs typeface="Gill Sans"/>
                <a:sym typeface="Gill Sans"/>
              </a:defRPr>
            </a:lvl2pPr>
            <a:lvl3pPr marL="1371600" lvl="2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400"/>
              <a:buChar char="›"/>
              <a:defRPr sz="2400">
                <a:latin typeface="Gill Sans"/>
                <a:ea typeface="Gill Sans"/>
                <a:cs typeface="Gill Sans"/>
                <a:sym typeface="Gill Sans"/>
              </a:defRPr>
            </a:lvl3pPr>
            <a:lvl4pPr marL="1828800" lvl="3" indent="-3683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200"/>
              <a:buChar char="›"/>
              <a:defRPr sz="2200">
                <a:latin typeface="Gill Sans"/>
                <a:ea typeface="Gill Sans"/>
                <a:cs typeface="Gill Sans"/>
                <a:sym typeface="Gill Sans"/>
              </a:defRPr>
            </a:lvl4pPr>
            <a:lvl5pPr marL="2286000" lvl="4" indent="-355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000"/>
              <a:buChar char="›"/>
              <a:defRPr sz="2000">
                <a:latin typeface="Gill Sans"/>
                <a:ea typeface="Gill Sans"/>
                <a:cs typeface="Gill Sans"/>
                <a:sym typeface="Gill Sans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18" name="Google Shape;118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07084" y="6312023"/>
            <a:ext cx="2710842" cy="161801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5"/>
          <p:cNvSpPr txBox="1">
            <a:spLocks noGrp="1"/>
          </p:cNvSpPr>
          <p:nvPr>
            <p:ph type="ftr" idx="11"/>
          </p:nvPr>
        </p:nvSpPr>
        <p:spPr>
          <a:xfrm>
            <a:off x="607382" y="6583680"/>
            <a:ext cx="3368677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1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15"/>
          <p:cNvSpPr txBox="1">
            <a:spLocks noGrp="1"/>
          </p:cNvSpPr>
          <p:nvPr>
            <p:ph type="sldNum" idx="12"/>
          </p:nvPr>
        </p:nvSpPr>
        <p:spPr>
          <a:xfrm>
            <a:off x="11824339" y="6583680"/>
            <a:ext cx="367661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1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lvl="1" indent="0" algn="r">
              <a:spcBef>
                <a:spcPts val="0"/>
              </a:spcBef>
              <a:buNone/>
              <a:defRPr sz="11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lvl="2" indent="0" algn="r">
              <a:spcBef>
                <a:spcPts val="0"/>
              </a:spcBef>
              <a:buNone/>
              <a:defRPr sz="11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lvl="3" indent="0" algn="r">
              <a:spcBef>
                <a:spcPts val="0"/>
              </a:spcBef>
              <a:buNone/>
              <a:defRPr sz="11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lvl="4" indent="0" algn="r">
              <a:spcBef>
                <a:spcPts val="0"/>
              </a:spcBef>
              <a:buNone/>
              <a:defRPr sz="11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lvl="5" indent="0" algn="r">
              <a:spcBef>
                <a:spcPts val="0"/>
              </a:spcBef>
              <a:buNone/>
              <a:defRPr sz="11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lvl="6" indent="0" algn="r">
              <a:spcBef>
                <a:spcPts val="0"/>
              </a:spcBef>
              <a:buNone/>
              <a:defRPr sz="11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lvl="7" indent="0" algn="r">
              <a:spcBef>
                <a:spcPts val="0"/>
              </a:spcBef>
              <a:buNone/>
              <a:defRPr sz="11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lvl="8" indent="0" algn="r">
              <a:spcBef>
                <a:spcPts val="0"/>
              </a:spcBef>
              <a:buNone/>
              <a:defRPr sz="11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1" name="Google Shape;121;p15"/>
          <p:cNvSpPr txBox="1">
            <a:spLocks noGrp="1"/>
          </p:cNvSpPr>
          <p:nvPr>
            <p:ph type="dt" idx="10"/>
          </p:nvPr>
        </p:nvSpPr>
        <p:spPr>
          <a:xfrm>
            <a:off x="10733103" y="6583680"/>
            <a:ext cx="1082359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1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 thruBlk="1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Center Title Image Background">
  <p:cSld name="Text Center Title Image Background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6"/>
          <p:cNvSpPr>
            <a:spLocks noGrp="1"/>
          </p:cNvSpPr>
          <p:nvPr>
            <p:ph type="pic" idx="2"/>
          </p:nvPr>
        </p:nvSpPr>
        <p:spPr>
          <a:xfrm>
            <a:off x="0" y="-8238"/>
            <a:ext cx="12192000" cy="68662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168FDF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68FDF"/>
              </a:buClr>
              <a:buSzPts val="2600"/>
              <a:buFont typeface="Helvetica Neue"/>
              <a:buChar char="›"/>
              <a:defRPr sz="26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R="0" lvl="2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68FDF"/>
              </a:buClr>
              <a:buSzPts val="2400"/>
              <a:buFont typeface="Helvetica Neue"/>
              <a:buChar char="›"/>
              <a:defRPr sz="24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R="0" lvl="3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68FDF"/>
              </a:buClr>
              <a:buSzPts val="2200"/>
              <a:buFont typeface="Helvetica Neue"/>
              <a:buChar char="›"/>
              <a:defRPr sz="22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R="0" lvl="4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68FDF"/>
              </a:buClr>
              <a:buSzPts val="2000"/>
              <a:buFont typeface="Helvetica Neue"/>
              <a:buChar char="›"/>
              <a:defRPr sz="20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124" name="Google Shape;124;p16"/>
          <p:cNvSpPr txBox="1">
            <a:spLocks noGrp="1"/>
          </p:cNvSpPr>
          <p:nvPr>
            <p:ph type="title"/>
          </p:nvPr>
        </p:nvSpPr>
        <p:spPr>
          <a:xfrm>
            <a:off x="838200" y="9239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3600"/>
              <a:buFont typeface="Gill Sans"/>
              <a:buNone/>
              <a:defRPr>
                <a:solidFill>
                  <a:srgbClr val="168FD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p16"/>
          <p:cNvSpPr txBox="1">
            <a:spLocks noGrp="1"/>
          </p:cNvSpPr>
          <p:nvPr>
            <p:ph type="body" idx="1"/>
          </p:nvPr>
        </p:nvSpPr>
        <p:spPr>
          <a:xfrm>
            <a:off x="838200" y="2279968"/>
            <a:ext cx="10515600" cy="3105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›"/>
              <a:defRPr/>
            </a:lvl1pPr>
            <a:lvl2pPr marL="914400" lvl="1" indent="-3937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600"/>
              <a:buChar char="›"/>
              <a:defRPr/>
            </a:lvl2pPr>
            <a:lvl3pPr marL="1371600" lvl="2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400"/>
              <a:buChar char="›"/>
              <a:defRPr/>
            </a:lvl3pPr>
            <a:lvl4pPr marL="1828800" lvl="3" indent="-3683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200"/>
              <a:buChar char="›"/>
              <a:defRPr/>
            </a:lvl4pPr>
            <a:lvl5pPr marL="2286000" lvl="4" indent="-3556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000"/>
              <a:buChar char="›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26" name="Google Shape;126;p1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740578" y="5790096"/>
            <a:ext cx="2710842" cy="161801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16"/>
          <p:cNvSpPr txBox="1">
            <a:spLocks noGrp="1"/>
          </p:cNvSpPr>
          <p:nvPr>
            <p:ph type="ftr" idx="11"/>
          </p:nvPr>
        </p:nvSpPr>
        <p:spPr>
          <a:xfrm>
            <a:off x="607382" y="6583680"/>
            <a:ext cx="3368677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1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16"/>
          <p:cNvSpPr txBox="1">
            <a:spLocks noGrp="1"/>
          </p:cNvSpPr>
          <p:nvPr>
            <p:ph type="sldNum" idx="12"/>
          </p:nvPr>
        </p:nvSpPr>
        <p:spPr>
          <a:xfrm>
            <a:off x="11824339" y="6583680"/>
            <a:ext cx="367661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1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lvl="1" indent="0" algn="r">
              <a:spcBef>
                <a:spcPts val="0"/>
              </a:spcBef>
              <a:buNone/>
              <a:defRPr sz="11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lvl="2" indent="0" algn="r">
              <a:spcBef>
                <a:spcPts val="0"/>
              </a:spcBef>
              <a:buNone/>
              <a:defRPr sz="11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lvl="3" indent="0" algn="r">
              <a:spcBef>
                <a:spcPts val="0"/>
              </a:spcBef>
              <a:buNone/>
              <a:defRPr sz="11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lvl="4" indent="0" algn="r">
              <a:spcBef>
                <a:spcPts val="0"/>
              </a:spcBef>
              <a:buNone/>
              <a:defRPr sz="11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lvl="5" indent="0" algn="r">
              <a:spcBef>
                <a:spcPts val="0"/>
              </a:spcBef>
              <a:buNone/>
              <a:defRPr sz="11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lvl="6" indent="0" algn="r">
              <a:spcBef>
                <a:spcPts val="0"/>
              </a:spcBef>
              <a:buNone/>
              <a:defRPr sz="11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lvl="7" indent="0" algn="r">
              <a:spcBef>
                <a:spcPts val="0"/>
              </a:spcBef>
              <a:buNone/>
              <a:defRPr sz="11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lvl="8" indent="0" algn="r">
              <a:spcBef>
                <a:spcPts val="0"/>
              </a:spcBef>
              <a:buNone/>
              <a:defRPr sz="11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9" name="Google Shape;129;p16"/>
          <p:cNvSpPr txBox="1">
            <a:spLocks noGrp="1"/>
          </p:cNvSpPr>
          <p:nvPr>
            <p:ph type="dt" idx="10"/>
          </p:nvPr>
        </p:nvSpPr>
        <p:spPr>
          <a:xfrm>
            <a:off x="10733103" y="6583680"/>
            <a:ext cx="1082359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1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 thruBlk="1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Center Title Dark Background">
  <p:cSld name="Text Center Title Dark Background">
    <p:bg>
      <p:bgPr>
        <a:solidFill>
          <a:srgbClr val="00183C"/>
        </a:solidFill>
        <a:effectLst/>
      </p:bgPr>
    </p:bg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7"/>
          <p:cNvSpPr txBox="1">
            <a:spLocks noGrp="1"/>
          </p:cNvSpPr>
          <p:nvPr>
            <p:ph type="title"/>
          </p:nvPr>
        </p:nvSpPr>
        <p:spPr>
          <a:xfrm>
            <a:off x="589280" y="923925"/>
            <a:ext cx="109728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Gill Sans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2" name="Google Shape;132;p17"/>
          <p:cNvSpPr txBox="1">
            <a:spLocks noGrp="1"/>
          </p:cNvSpPr>
          <p:nvPr>
            <p:ph type="body" idx="1"/>
          </p:nvPr>
        </p:nvSpPr>
        <p:spPr>
          <a:xfrm>
            <a:off x="589280" y="2279968"/>
            <a:ext cx="10972800" cy="3105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›"/>
              <a:defRPr>
                <a:solidFill>
                  <a:schemeClr val="lt1"/>
                </a:solidFill>
              </a:defRPr>
            </a:lvl1pPr>
            <a:lvl2pPr marL="914400" lvl="1" indent="-3937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600"/>
              <a:buChar char="›"/>
              <a:defRPr>
                <a:solidFill>
                  <a:schemeClr val="lt1"/>
                </a:solidFill>
              </a:defRPr>
            </a:lvl2pPr>
            <a:lvl3pPr marL="1371600" lvl="2" indent="-3810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400"/>
              <a:buChar char="›"/>
              <a:defRPr>
                <a:solidFill>
                  <a:schemeClr val="lt1"/>
                </a:solidFill>
              </a:defRPr>
            </a:lvl3pPr>
            <a:lvl4pPr marL="1828800" lvl="3" indent="-3683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200"/>
              <a:buChar char="›"/>
              <a:defRPr>
                <a:solidFill>
                  <a:schemeClr val="lt1"/>
                </a:solidFill>
              </a:defRPr>
            </a:lvl4pPr>
            <a:lvl5pPr marL="2286000" lvl="4" indent="-35560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000"/>
              <a:buChar char="›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33" name="Google Shape;133;p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740578" y="5782018"/>
            <a:ext cx="2710842" cy="161801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7"/>
          <p:cNvSpPr txBox="1">
            <a:spLocks noGrp="1"/>
          </p:cNvSpPr>
          <p:nvPr>
            <p:ph type="ftr" idx="11"/>
          </p:nvPr>
        </p:nvSpPr>
        <p:spPr>
          <a:xfrm>
            <a:off x="607382" y="6583680"/>
            <a:ext cx="3368677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17"/>
          <p:cNvSpPr txBox="1">
            <a:spLocks noGrp="1"/>
          </p:cNvSpPr>
          <p:nvPr>
            <p:ph type="sldNum" idx="12"/>
          </p:nvPr>
        </p:nvSpPr>
        <p:spPr>
          <a:xfrm>
            <a:off x="11824339" y="6583680"/>
            <a:ext cx="367661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lvl="1" indent="0" algn="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lvl="2" indent="0" algn="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lvl="3" indent="0" algn="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lvl="4" indent="0" algn="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lvl="5" indent="0" algn="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lvl="6" indent="0" algn="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lvl="7" indent="0" algn="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lvl="8" indent="0" algn="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6" name="Google Shape;136;p17"/>
          <p:cNvSpPr txBox="1">
            <a:spLocks noGrp="1"/>
          </p:cNvSpPr>
          <p:nvPr>
            <p:ph type="dt" idx="10"/>
          </p:nvPr>
        </p:nvSpPr>
        <p:spPr>
          <a:xfrm>
            <a:off x="10733103" y="6583680"/>
            <a:ext cx="1082359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 thruBlk="1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ransition Light">
  <p:cSld name="Transition Light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8"/>
          <p:cNvSpPr txBox="1">
            <a:spLocks noGrp="1"/>
          </p:cNvSpPr>
          <p:nvPr>
            <p:ph type="title"/>
          </p:nvPr>
        </p:nvSpPr>
        <p:spPr>
          <a:xfrm>
            <a:off x="609600" y="2447925"/>
            <a:ext cx="109728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3600"/>
              <a:buFont typeface="Gill Sans"/>
              <a:buNone/>
              <a:defRPr>
                <a:solidFill>
                  <a:srgbClr val="168FD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39" name="Google Shape;139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740578" y="5790096"/>
            <a:ext cx="2710842" cy="161801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18"/>
          <p:cNvSpPr txBox="1">
            <a:spLocks noGrp="1"/>
          </p:cNvSpPr>
          <p:nvPr>
            <p:ph type="ftr" idx="11"/>
          </p:nvPr>
        </p:nvSpPr>
        <p:spPr>
          <a:xfrm>
            <a:off x="607382" y="6583680"/>
            <a:ext cx="3368677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1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18"/>
          <p:cNvSpPr txBox="1">
            <a:spLocks noGrp="1"/>
          </p:cNvSpPr>
          <p:nvPr>
            <p:ph type="sldNum" idx="12"/>
          </p:nvPr>
        </p:nvSpPr>
        <p:spPr>
          <a:xfrm>
            <a:off x="11824339" y="6583680"/>
            <a:ext cx="367661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1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lvl="1" indent="0" algn="r">
              <a:spcBef>
                <a:spcPts val="0"/>
              </a:spcBef>
              <a:buNone/>
              <a:defRPr sz="11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lvl="2" indent="0" algn="r">
              <a:spcBef>
                <a:spcPts val="0"/>
              </a:spcBef>
              <a:buNone/>
              <a:defRPr sz="11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lvl="3" indent="0" algn="r">
              <a:spcBef>
                <a:spcPts val="0"/>
              </a:spcBef>
              <a:buNone/>
              <a:defRPr sz="11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lvl="4" indent="0" algn="r">
              <a:spcBef>
                <a:spcPts val="0"/>
              </a:spcBef>
              <a:buNone/>
              <a:defRPr sz="11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lvl="5" indent="0" algn="r">
              <a:spcBef>
                <a:spcPts val="0"/>
              </a:spcBef>
              <a:buNone/>
              <a:defRPr sz="11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lvl="6" indent="0" algn="r">
              <a:spcBef>
                <a:spcPts val="0"/>
              </a:spcBef>
              <a:buNone/>
              <a:defRPr sz="11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lvl="7" indent="0" algn="r">
              <a:spcBef>
                <a:spcPts val="0"/>
              </a:spcBef>
              <a:buNone/>
              <a:defRPr sz="11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lvl="8" indent="0" algn="r">
              <a:spcBef>
                <a:spcPts val="0"/>
              </a:spcBef>
              <a:buNone/>
              <a:defRPr sz="11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2" name="Google Shape;142;p18"/>
          <p:cNvSpPr txBox="1">
            <a:spLocks noGrp="1"/>
          </p:cNvSpPr>
          <p:nvPr>
            <p:ph type="dt" idx="10"/>
          </p:nvPr>
        </p:nvSpPr>
        <p:spPr>
          <a:xfrm>
            <a:off x="10733103" y="6583680"/>
            <a:ext cx="1082359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1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 thruBlk="1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Left">
  <p:cSld name="Image Left"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9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168FDF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68FDF"/>
              </a:buClr>
              <a:buSzPts val="2600"/>
              <a:buFont typeface="Helvetica Neue"/>
              <a:buChar char="›"/>
              <a:defRPr sz="26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R="0" lvl="2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68FDF"/>
              </a:buClr>
              <a:buSzPts val="2400"/>
              <a:buFont typeface="Helvetica Neue"/>
              <a:buChar char="›"/>
              <a:defRPr sz="24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R="0" lvl="3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68FDF"/>
              </a:buClr>
              <a:buSzPts val="2200"/>
              <a:buFont typeface="Helvetica Neue"/>
              <a:buChar char="›"/>
              <a:defRPr sz="22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R="0" lvl="4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68FDF"/>
              </a:buClr>
              <a:buSzPts val="2000"/>
              <a:buFont typeface="Helvetica Neue"/>
              <a:buChar char="›"/>
              <a:defRPr sz="20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145" name="Google Shape;145;p19"/>
          <p:cNvSpPr txBox="1">
            <a:spLocks noGrp="1"/>
          </p:cNvSpPr>
          <p:nvPr>
            <p:ph type="body" idx="1"/>
          </p:nvPr>
        </p:nvSpPr>
        <p:spPr>
          <a:xfrm>
            <a:off x="7708900" y="0"/>
            <a:ext cx="4483100" cy="6858000"/>
          </a:xfrm>
          <a:prstGeom prst="rect">
            <a:avLst/>
          </a:prstGeom>
          <a:solidFill>
            <a:srgbClr val="00183C">
              <a:alpha val="94901"/>
            </a:srgbClr>
          </a:solidFill>
          <a:ln>
            <a:noFill/>
          </a:ln>
        </p:spPr>
        <p:txBody>
          <a:bodyPr spcFirstLastPara="1" wrap="square" lIns="457200" tIns="457200" rIns="228600" bIns="457200" anchor="t" anchorCtr="0">
            <a:noAutofit/>
          </a:bodyPr>
          <a:lstStyle>
            <a:lvl1pPr marL="457200" lvl="0" indent="-406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›"/>
              <a:defRPr>
                <a:solidFill>
                  <a:schemeClr val="lt1"/>
                </a:solidFill>
              </a:defRPr>
            </a:lvl1pPr>
            <a:lvl2pPr marL="914400" lvl="1" indent="-3937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600"/>
              <a:buChar char="›"/>
              <a:defRPr>
                <a:solidFill>
                  <a:schemeClr val="lt1"/>
                </a:solidFill>
              </a:defRPr>
            </a:lvl2pPr>
            <a:lvl3pPr marL="1371600" lvl="2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400"/>
              <a:buChar char="›"/>
              <a:defRPr>
                <a:solidFill>
                  <a:schemeClr val="lt1"/>
                </a:solidFill>
              </a:defRPr>
            </a:lvl3pPr>
            <a:lvl4pPr marL="1828800" lvl="3" indent="-3683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200"/>
              <a:buChar char="›"/>
              <a:defRPr>
                <a:solidFill>
                  <a:schemeClr val="lt1"/>
                </a:solidFill>
              </a:defRPr>
            </a:lvl4pPr>
            <a:lvl5pPr marL="2286000" lvl="4" indent="-355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000"/>
              <a:buChar char="›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6" name="Google Shape;146;p19"/>
          <p:cNvSpPr txBox="1">
            <a:spLocks noGrp="1"/>
          </p:cNvSpPr>
          <p:nvPr>
            <p:ph type="ftr" idx="11"/>
          </p:nvPr>
        </p:nvSpPr>
        <p:spPr>
          <a:xfrm>
            <a:off x="607382" y="6583680"/>
            <a:ext cx="3368677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1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p19"/>
          <p:cNvSpPr txBox="1">
            <a:spLocks noGrp="1"/>
          </p:cNvSpPr>
          <p:nvPr>
            <p:ph type="sldNum" idx="12"/>
          </p:nvPr>
        </p:nvSpPr>
        <p:spPr>
          <a:xfrm>
            <a:off x="11824339" y="6583680"/>
            <a:ext cx="367661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lvl="1" indent="0" algn="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lvl="2" indent="0" algn="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lvl="3" indent="0" algn="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lvl="4" indent="0" algn="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lvl="5" indent="0" algn="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lvl="6" indent="0" algn="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lvl="7" indent="0" algn="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lvl="8" indent="0" algn="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8" name="Google Shape;148;p19"/>
          <p:cNvSpPr txBox="1">
            <a:spLocks noGrp="1"/>
          </p:cNvSpPr>
          <p:nvPr>
            <p:ph type="dt" idx="10"/>
          </p:nvPr>
        </p:nvSpPr>
        <p:spPr>
          <a:xfrm>
            <a:off x="10733103" y="6583680"/>
            <a:ext cx="1082359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 thruBlk="1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Right">
  <p:cSld name="Image Right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0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168FDF"/>
              </a:buClr>
              <a:buSzPts val="2800"/>
              <a:buFont typeface="Helvetica Neue"/>
              <a:buNone/>
              <a:defRPr sz="28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68FDF"/>
              </a:buClr>
              <a:buSzPts val="2600"/>
              <a:buFont typeface="Helvetica Neue"/>
              <a:buChar char="›"/>
              <a:defRPr sz="26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R="0" lvl="2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68FDF"/>
              </a:buClr>
              <a:buSzPts val="2400"/>
              <a:buFont typeface="Helvetica Neue"/>
              <a:buChar char="›"/>
              <a:defRPr sz="24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R="0" lvl="3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68FDF"/>
              </a:buClr>
              <a:buSzPts val="2200"/>
              <a:buFont typeface="Helvetica Neue"/>
              <a:buChar char="›"/>
              <a:defRPr sz="22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R="0" lvl="4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68FDF"/>
              </a:buClr>
              <a:buSzPts val="2000"/>
              <a:buFont typeface="Helvetica Neue"/>
              <a:buChar char="›"/>
              <a:defRPr sz="20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151" name="Google Shape;151;p20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4483100" cy="6858000"/>
          </a:xfrm>
          <a:prstGeom prst="rect">
            <a:avLst/>
          </a:prstGeom>
          <a:solidFill>
            <a:srgbClr val="00183C">
              <a:alpha val="94901"/>
            </a:srgbClr>
          </a:solidFill>
          <a:ln>
            <a:noFill/>
          </a:ln>
        </p:spPr>
        <p:txBody>
          <a:bodyPr spcFirstLastPara="1" wrap="square" lIns="457200" tIns="457200" rIns="228600" bIns="457200" anchor="t" anchorCtr="0">
            <a:noAutofit/>
          </a:bodyPr>
          <a:lstStyle>
            <a:lvl1pPr marL="457200" lvl="0" indent="-406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›"/>
              <a:defRPr>
                <a:solidFill>
                  <a:schemeClr val="lt1"/>
                </a:solidFill>
              </a:defRPr>
            </a:lvl1pPr>
            <a:lvl2pPr marL="914400" lvl="1" indent="-3937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600"/>
              <a:buChar char="›"/>
              <a:defRPr>
                <a:solidFill>
                  <a:schemeClr val="lt1"/>
                </a:solidFill>
              </a:defRPr>
            </a:lvl2pPr>
            <a:lvl3pPr marL="1371600" lvl="2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400"/>
              <a:buChar char="›"/>
              <a:defRPr>
                <a:solidFill>
                  <a:schemeClr val="lt1"/>
                </a:solidFill>
              </a:defRPr>
            </a:lvl3pPr>
            <a:lvl4pPr marL="1828800" lvl="3" indent="-3683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200"/>
              <a:buChar char="›"/>
              <a:defRPr>
                <a:solidFill>
                  <a:schemeClr val="lt1"/>
                </a:solidFill>
              </a:defRPr>
            </a:lvl4pPr>
            <a:lvl5pPr marL="2286000" lvl="4" indent="-355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000"/>
              <a:buChar char="›"/>
              <a:defRPr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52" name="Google Shape;152;p20"/>
          <p:cNvSpPr txBox="1">
            <a:spLocks noGrp="1"/>
          </p:cNvSpPr>
          <p:nvPr>
            <p:ph type="dt" idx="10"/>
          </p:nvPr>
        </p:nvSpPr>
        <p:spPr>
          <a:xfrm>
            <a:off x="10990556" y="6583680"/>
            <a:ext cx="824906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1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20"/>
          <p:cNvSpPr txBox="1">
            <a:spLocks noGrp="1"/>
          </p:cNvSpPr>
          <p:nvPr>
            <p:ph type="ftr" idx="11"/>
          </p:nvPr>
        </p:nvSpPr>
        <p:spPr>
          <a:xfrm>
            <a:off x="607382" y="6583680"/>
            <a:ext cx="3368677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4" name="Google Shape;154;p20"/>
          <p:cNvSpPr txBox="1">
            <a:spLocks noGrp="1"/>
          </p:cNvSpPr>
          <p:nvPr>
            <p:ph type="sldNum" idx="12"/>
          </p:nvPr>
        </p:nvSpPr>
        <p:spPr>
          <a:xfrm>
            <a:off x="11824339" y="6583680"/>
            <a:ext cx="367661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1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lvl="1" indent="0" algn="r">
              <a:spcBef>
                <a:spcPts val="0"/>
              </a:spcBef>
              <a:buNone/>
              <a:defRPr sz="11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lvl="2" indent="0" algn="r">
              <a:spcBef>
                <a:spcPts val="0"/>
              </a:spcBef>
              <a:buNone/>
              <a:defRPr sz="11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lvl="3" indent="0" algn="r">
              <a:spcBef>
                <a:spcPts val="0"/>
              </a:spcBef>
              <a:buNone/>
              <a:defRPr sz="11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lvl="4" indent="0" algn="r">
              <a:spcBef>
                <a:spcPts val="0"/>
              </a:spcBef>
              <a:buNone/>
              <a:defRPr sz="11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lvl="5" indent="0" algn="r">
              <a:spcBef>
                <a:spcPts val="0"/>
              </a:spcBef>
              <a:buNone/>
              <a:defRPr sz="11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lvl="6" indent="0" algn="r">
              <a:spcBef>
                <a:spcPts val="0"/>
              </a:spcBef>
              <a:buNone/>
              <a:defRPr sz="11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lvl="7" indent="0" algn="r">
              <a:spcBef>
                <a:spcPts val="0"/>
              </a:spcBef>
              <a:buNone/>
              <a:defRPr sz="11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lvl="8" indent="0" algn="r">
              <a:spcBef>
                <a:spcPts val="0"/>
              </a:spcBef>
              <a:buNone/>
              <a:defRPr sz="11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>
    <p:fade thruBlk="1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1"/>
          <p:cNvSpPr txBox="1">
            <a:spLocks noGrp="1"/>
          </p:cNvSpPr>
          <p:nvPr>
            <p:ph type="ftr" idx="11"/>
          </p:nvPr>
        </p:nvSpPr>
        <p:spPr>
          <a:xfrm>
            <a:off x="607382" y="6583680"/>
            <a:ext cx="3368677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1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p21"/>
          <p:cNvSpPr txBox="1">
            <a:spLocks noGrp="1"/>
          </p:cNvSpPr>
          <p:nvPr>
            <p:ph type="sldNum" idx="12"/>
          </p:nvPr>
        </p:nvSpPr>
        <p:spPr>
          <a:xfrm>
            <a:off x="11824339" y="6583680"/>
            <a:ext cx="367661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1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lvl="1" indent="0" algn="r">
              <a:spcBef>
                <a:spcPts val="0"/>
              </a:spcBef>
              <a:buNone/>
              <a:defRPr sz="11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lvl="2" indent="0" algn="r">
              <a:spcBef>
                <a:spcPts val="0"/>
              </a:spcBef>
              <a:buNone/>
              <a:defRPr sz="11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lvl="3" indent="0" algn="r">
              <a:spcBef>
                <a:spcPts val="0"/>
              </a:spcBef>
              <a:buNone/>
              <a:defRPr sz="11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lvl="4" indent="0" algn="r">
              <a:spcBef>
                <a:spcPts val="0"/>
              </a:spcBef>
              <a:buNone/>
              <a:defRPr sz="11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lvl="5" indent="0" algn="r">
              <a:spcBef>
                <a:spcPts val="0"/>
              </a:spcBef>
              <a:buNone/>
              <a:defRPr sz="11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lvl="6" indent="0" algn="r">
              <a:spcBef>
                <a:spcPts val="0"/>
              </a:spcBef>
              <a:buNone/>
              <a:defRPr sz="11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lvl="7" indent="0" algn="r">
              <a:spcBef>
                <a:spcPts val="0"/>
              </a:spcBef>
              <a:buNone/>
              <a:defRPr sz="11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lvl="8" indent="0" algn="r">
              <a:spcBef>
                <a:spcPts val="0"/>
              </a:spcBef>
              <a:buNone/>
              <a:defRPr sz="11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8" name="Google Shape;158;p21"/>
          <p:cNvSpPr txBox="1">
            <a:spLocks noGrp="1"/>
          </p:cNvSpPr>
          <p:nvPr>
            <p:ph type="dt" idx="10"/>
          </p:nvPr>
        </p:nvSpPr>
        <p:spPr>
          <a:xfrm>
            <a:off x="10733103" y="6583680"/>
            <a:ext cx="1082359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1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 thruBlk="1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Full Width Dark Background">
  <p:cSld name="Text Full Width Dark Background">
    <p:bg>
      <p:bgPr>
        <a:solidFill>
          <a:srgbClr val="00183C"/>
        </a:solidFill>
        <a:effectLst/>
      </p:bgPr>
    </p:bg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2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24840" y="6295331"/>
            <a:ext cx="2693086" cy="160741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2"/>
          <p:cNvSpPr txBox="1">
            <a:spLocks noGrp="1"/>
          </p:cNvSpPr>
          <p:nvPr>
            <p:ph type="title"/>
          </p:nvPr>
        </p:nvSpPr>
        <p:spPr>
          <a:xfrm>
            <a:off x="624840" y="365126"/>
            <a:ext cx="10933886" cy="93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Gill Sans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p22"/>
          <p:cNvSpPr txBox="1">
            <a:spLocks noGrp="1"/>
          </p:cNvSpPr>
          <p:nvPr>
            <p:ph type="body" idx="1"/>
          </p:nvPr>
        </p:nvSpPr>
        <p:spPr>
          <a:xfrm>
            <a:off x="624840" y="1335088"/>
            <a:ext cx="10933886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›"/>
              <a:defRPr sz="2800">
                <a:solidFill>
                  <a:schemeClr val="lt1"/>
                </a:solidFill>
              </a:defRPr>
            </a:lvl1pPr>
            <a:lvl2pPr marL="914400" lvl="1" indent="-3937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600"/>
              <a:buChar char="›"/>
              <a:defRPr sz="2600">
                <a:solidFill>
                  <a:schemeClr val="lt1"/>
                </a:solidFill>
              </a:defRPr>
            </a:lvl2pPr>
            <a:lvl3pPr marL="1371600" lvl="2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400"/>
              <a:buChar char="›"/>
              <a:defRPr sz="2400">
                <a:solidFill>
                  <a:schemeClr val="lt1"/>
                </a:solidFill>
              </a:defRPr>
            </a:lvl3pPr>
            <a:lvl4pPr marL="1828800" lvl="3" indent="-3683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200"/>
              <a:buChar char="›"/>
              <a:defRPr sz="2200">
                <a:solidFill>
                  <a:schemeClr val="lt1"/>
                </a:solidFill>
              </a:defRPr>
            </a:lvl4pPr>
            <a:lvl5pPr marL="2286000" lvl="4" indent="-355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000"/>
              <a:buChar char="›"/>
              <a:defRPr sz="2000">
                <a:solidFill>
                  <a:schemeClr val="lt1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163" name="Google Shape;163;p22"/>
          <p:cNvCxnSpPr/>
          <p:nvPr/>
        </p:nvCxnSpPr>
        <p:spPr>
          <a:xfrm>
            <a:off x="411480" y="365126"/>
            <a:ext cx="0" cy="6108699"/>
          </a:xfrm>
          <a:prstGeom prst="straightConnector1">
            <a:avLst/>
          </a:prstGeom>
          <a:noFill/>
          <a:ln w="9525" cap="flat" cmpd="sng">
            <a:solidFill>
              <a:srgbClr val="168FD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64" name="Google Shape;164;p22"/>
          <p:cNvSpPr txBox="1">
            <a:spLocks noGrp="1"/>
          </p:cNvSpPr>
          <p:nvPr>
            <p:ph type="ftr" idx="11"/>
          </p:nvPr>
        </p:nvSpPr>
        <p:spPr>
          <a:xfrm>
            <a:off x="607382" y="6583680"/>
            <a:ext cx="3368677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22"/>
          <p:cNvSpPr txBox="1">
            <a:spLocks noGrp="1"/>
          </p:cNvSpPr>
          <p:nvPr>
            <p:ph type="sldNum" idx="12"/>
          </p:nvPr>
        </p:nvSpPr>
        <p:spPr>
          <a:xfrm>
            <a:off x="11824339" y="6583680"/>
            <a:ext cx="367661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lvl="1" indent="0" algn="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lvl="2" indent="0" algn="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lvl="3" indent="0" algn="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lvl="4" indent="0" algn="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lvl="5" indent="0" algn="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lvl="6" indent="0" algn="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lvl="7" indent="0" algn="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lvl="8" indent="0" algn="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6" name="Google Shape;166;p22"/>
          <p:cNvSpPr txBox="1">
            <a:spLocks noGrp="1"/>
          </p:cNvSpPr>
          <p:nvPr>
            <p:ph type="dt" idx="10"/>
          </p:nvPr>
        </p:nvSpPr>
        <p:spPr>
          <a:xfrm>
            <a:off x="10733103" y="6583680"/>
            <a:ext cx="1082359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 thruBlk="1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ransition Dark">
  <p:cSld name="1_Transition Dark">
    <p:bg>
      <p:bgPr>
        <a:solidFill>
          <a:srgbClr val="00183C"/>
        </a:solid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"/>
          <p:cNvSpPr txBox="1">
            <a:spLocks noGrp="1"/>
          </p:cNvSpPr>
          <p:nvPr>
            <p:ph type="title"/>
          </p:nvPr>
        </p:nvSpPr>
        <p:spPr>
          <a:xfrm>
            <a:off x="609600" y="2447925"/>
            <a:ext cx="109728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700"/>
              <a:buFont typeface="Gill Sans"/>
              <a:buNone/>
              <a:defRPr sz="3600" b="0" i="0" u="none" strike="noStrike" cap="none">
                <a:solidFill>
                  <a:srgbClr val="168FD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867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867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867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867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867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867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867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867"/>
            </a:lvl9pPr>
          </a:lstStyle>
          <a:p>
            <a:endParaRPr/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740580" y="5782018"/>
            <a:ext cx="2710841" cy="161801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4"/>
          <p:cNvSpPr txBox="1">
            <a:spLocks noGrp="1"/>
          </p:cNvSpPr>
          <p:nvPr>
            <p:ph type="dt" idx="10"/>
          </p:nvPr>
        </p:nvSpPr>
        <p:spPr>
          <a:xfrm>
            <a:off x="10990557" y="6583680"/>
            <a:ext cx="824905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None/>
              <a:defRPr sz="1067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ill Sans"/>
              <a:buNone/>
              <a:defRPr sz="1867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R="0"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ill Sans"/>
              <a:buNone/>
              <a:defRPr sz="1867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R="0"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ill Sans"/>
              <a:buNone/>
              <a:defRPr sz="1867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R="0"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ill Sans"/>
              <a:buNone/>
              <a:defRPr sz="1867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R="0"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ill Sans"/>
              <a:buNone/>
              <a:defRPr sz="1867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R="0"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ill Sans"/>
              <a:buNone/>
              <a:defRPr sz="1867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R="0"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ill Sans"/>
              <a:buNone/>
              <a:defRPr sz="1867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R="0"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ill Sans"/>
              <a:buNone/>
              <a:defRPr sz="1867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ftr" idx="11"/>
          </p:nvPr>
        </p:nvSpPr>
        <p:spPr>
          <a:xfrm>
            <a:off x="607382" y="6583680"/>
            <a:ext cx="3368677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Gill Sans"/>
              <a:buNone/>
              <a:defRPr sz="1067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ill Sans"/>
              <a:buNone/>
              <a:defRPr sz="1867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R="0"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ill Sans"/>
              <a:buNone/>
              <a:defRPr sz="1867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R="0"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ill Sans"/>
              <a:buNone/>
              <a:defRPr sz="1867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R="0"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ill Sans"/>
              <a:buNone/>
              <a:defRPr sz="1867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R="0"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ill Sans"/>
              <a:buNone/>
              <a:defRPr sz="1867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R="0"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ill Sans"/>
              <a:buNone/>
              <a:defRPr sz="1867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R="0"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ill Sans"/>
              <a:buNone/>
              <a:defRPr sz="1867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R="0"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ill Sans"/>
              <a:buNone/>
              <a:defRPr sz="1867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sldNum" idx="12"/>
          </p:nvPr>
        </p:nvSpPr>
        <p:spPr>
          <a:xfrm>
            <a:off x="11824339" y="6583680"/>
            <a:ext cx="367661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spcBef>
                <a:spcPts val="0"/>
              </a:spcBef>
              <a:buClr>
                <a:schemeClr val="lt1"/>
              </a:buClr>
              <a:buSzPts val="1067"/>
              <a:buFont typeface="Gill Sans"/>
              <a:buNone/>
              <a:defRPr sz="1067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r">
              <a:spcBef>
                <a:spcPts val="0"/>
              </a:spcBef>
              <a:buClr>
                <a:schemeClr val="lt1"/>
              </a:buClr>
              <a:buSzPts val="1067"/>
              <a:buFont typeface="Gill Sans"/>
              <a:buNone/>
              <a:defRPr sz="1067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r">
              <a:spcBef>
                <a:spcPts val="0"/>
              </a:spcBef>
              <a:buClr>
                <a:schemeClr val="lt1"/>
              </a:buClr>
              <a:buSzPts val="1067"/>
              <a:buFont typeface="Gill Sans"/>
              <a:buNone/>
              <a:defRPr sz="1067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r">
              <a:spcBef>
                <a:spcPts val="0"/>
              </a:spcBef>
              <a:buClr>
                <a:schemeClr val="lt1"/>
              </a:buClr>
              <a:buSzPts val="1067"/>
              <a:buFont typeface="Gill Sans"/>
              <a:buNone/>
              <a:defRPr sz="1067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r">
              <a:spcBef>
                <a:spcPts val="0"/>
              </a:spcBef>
              <a:buClr>
                <a:schemeClr val="lt1"/>
              </a:buClr>
              <a:buSzPts val="1067"/>
              <a:buFont typeface="Gill Sans"/>
              <a:buNone/>
              <a:defRPr sz="1067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r">
              <a:spcBef>
                <a:spcPts val="0"/>
              </a:spcBef>
              <a:buClr>
                <a:schemeClr val="lt1"/>
              </a:buClr>
              <a:buSzPts val="1067"/>
              <a:buFont typeface="Gill Sans"/>
              <a:buNone/>
              <a:defRPr sz="1067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r">
              <a:spcBef>
                <a:spcPts val="0"/>
              </a:spcBef>
              <a:buClr>
                <a:schemeClr val="lt1"/>
              </a:buClr>
              <a:buSzPts val="1067"/>
              <a:buFont typeface="Gill Sans"/>
              <a:buNone/>
              <a:defRPr sz="1067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r">
              <a:spcBef>
                <a:spcPts val="0"/>
              </a:spcBef>
              <a:buClr>
                <a:schemeClr val="lt1"/>
              </a:buClr>
              <a:buSzPts val="1067"/>
              <a:buFont typeface="Gill Sans"/>
              <a:buNone/>
              <a:defRPr sz="1067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r">
              <a:spcBef>
                <a:spcPts val="0"/>
              </a:spcBef>
              <a:buClr>
                <a:schemeClr val="lt1"/>
              </a:buClr>
              <a:buSzPts val="1067"/>
              <a:buFont typeface="Gill Sans"/>
              <a:buNone/>
              <a:defRPr sz="1067" b="0" i="0" u="none" strike="noStrike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>
    <p:fade thruBlk="1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ransition Light">
  <p:cSld name="1_Transition Light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3"/>
          <p:cNvSpPr txBox="1">
            <a:spLocks noGrp="1"/>
          </p:cNvSpPr>
          <p:nvPr>
            <p:ph type="title"/>
          </p:nvPr>
        </p:nvSpPr>
        <p:spPr>
          <a:xfrm>
            <a:off x="609600" y="2447925"/>
            <a:ext cx="109728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700"/>
              <a:buFont typeface="Gill Sans"/>
              <a:buNone/>
              <a:defRPr sz="3600" b="0" i="0" u="none" strike="noStrike" cap="none">
                <a:solidFill>
                  <a:srgbClr val="168FD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867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867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867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867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867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867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867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867"/>
            </a:lvl9pPr>
          </a:lstStyle>
          <a:p>
            <a:endParaRPr/>
          </a:p>
        </p:txBody>
      </p:sp>
      <p:pic>
        <p:nvPicPr>
          <p:cNvPr id="169" name="Google Shape;169;p2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740580" y="5790097"/>
            <a:ext cx="2710841" cy="161801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3"/>
          <p:cNvSpPr txBox="1">
            <a:spLocks noGrp="1"/>
          </p:cNvSpPr>
          <p:nvPr>
            <p:ph type="dt" idx="10"/>
          </p:nvPr>
        </p:nvSpPr>
        <p:spPr>
          <a:xfrm>
            <a:off x="10990557" y="6583680"/>
            <a:ext cx="824905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r"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1100"/>
              <a:buFont typeface="Gill Sans"/>
              <a:buNone/>
              <a:defRPr sz="1067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ill Sans"/>
              <a:buNone/>
              <a:defRPr sz="1867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R="0"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ill Sans"/>
              <a:buNone/>
              <a:defRPr sz="1867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R="0"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ill Sans"/>
              <a:buNone/>
              <a:defRPr sz="1867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R="0"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ill Sans"/>
              <a:buNone/>
              <a:defRPr sz="1867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R="0"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ill Sans"/>
              <a:buNone/>
              <a:defRPr sz="1867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R="0"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ill Sans"/>
              <a:buNone/>
              <a:defRPr sz="1867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R="0"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ill Sans"/>
              <a:buNone/>
              <a:defRPr sz="1867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R="0"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ill Sans"/>
              <a:buNone/>
              <a:defRPr sz="1867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171" name="Google Shape;171;p23"/>
          <p:cNvSpPr txBox="1">
            <a:spLocks noGrp="1"/>
          </p:cNvSpPr>
          <p:nvPr>
            <p:ph type="ftr" idx="11"/>
          </p:nvPr>
        </p:nvSpPr>
        <p:spPr>
          <a:xfrm>
            <a:off x="607382" y="6583680"/>
            <a:ext cx="3368677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1100"/>
              <a:buFont typeface="Gill Sans"/>
              <a:buNone/>
              <a:defRPr sz="1067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ill Sans"/>
              <a:buNone/>
              <a:defRPr sz="1867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R="0"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ill Sans"/>
              <a:buNone/>
              <a:defRPr sz="1867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R="0"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ill Sans"/>
              <a:buNone/>
              <a:defRPr sz="1867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R="0"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ill Sans"/>
              <a:buNone/>
              <a:defRPr sz="1867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R="0"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ill Sans"/>
              <a:buNone/>
              <a:defRPr sz="1867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R="0"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ill Sans"/>
              <a:buNone/>
              <a:defRPr sz="1867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R="0"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ill Sans"/>
              <a:buNone/>
              <a:defRPr sz="1867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R="0"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ill Sans"/>
              <a:buNone/>
              <a:defRPr sz="1867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172" name="Google Shape;172;p23"/>
          <p:cNvSpPr txBox="1">
            <a:spLocks noGrp="1"/>
          </p:cNvSpPr>
          <p:nvPr>
            <p:ph type="sldNum" idx="12"/>
          </p:nvPr>
        </p:nvSpPr>
        <p:spPr>
          <a:xfrm>
            <a:off x="11824339" y="6583680"/>
            <a:ext cx="367661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spcBef>
                <a:spcPts val="0"/>
              </a:spcBef>
              <a:buClr>
                <a:srgbClr val="2F2F2F"/>
              </a:buClr>
              <a:buSzPts val="1067"/>
              <a:buFont typeface="Gill Sans"/>
              <a:buNone/>
              <a:defRPr sz="1067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r">
              <a:spcBef>
                <a:spcPts val="0"/>
              </a:spcBef>
              <a:buClr>
                <a:srgbClr val="2F2F2F"/>
              </a:buClr>
              <a:buSzPts val="1067"/>
              <a:buFont typeface="Gill Sans"/>
              <a:buNone/>
              <a:defRPr sz="1067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r">
              <a:spcBef>
                <a:spcPts val="0"/>
              </a:spcBef>
              <a:buClr>
                <a:srgbClr val="2F2F2F"/>
              </a:buClr>
              <a:buSzPts val="1067"/>
              <a:buFont typeface="Gill Sans"/>
              <a:buNone/>
              <a:defRPr sz="1067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r">
              <a:spcBef>
                <a:spcPts val="0"/>
              </a:spcBef>
              <a:buClr>
                <a:srgbClr val="2F2F2F"/>
              </a:buClr>
              <a:buSzPts val="1067"/>
              <a:buFont typeface="Gill Sans"/>
              <a:buNone/>
              <a:defRPr sz="1067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r">
              <a:spcBef>
                <a:spcPts val="0"/>
              </a:spcBef>
              <a:buClr>
                <a:srgbClr val="2F2F2F"/>
              </a:buClr>
              <a:buSzPts val="1067"/>
              <a:buFont typeface="Gill Sans"/>
              <a:buNone/>
              <a:defRPr sz="1067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r">
              <a:spcBef>
                <a:spcPts val="0"/>
              </a:spcBef>
              <a:buClr>
                <a:srgbClr val="2F2F2F"/>
              </a:buClr>
              <a:buSzPts val="1067"/>
              <a:buFont typeface="Gill Sans"/>
              <a:buNone/>
              <a:defRPr sz="1067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r">
              <a:spcBef>
                <a:spcPts val="0"/>
              </a:spcBef>
              <a:buClr>
                <a:srgbClr val="2F2F2F"/>
              </a:buClr>
              <a:buSzPts val="1067"/>
              <a:buFont typeface="Gill Sans"/>
              <a:buNone/>
              <a:defRPr sz="1067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r">
              <a:spcBef>
                <a:spcPts val="0"/>
              </a:spcBef>
              <a:buClr>
                <a:srgbClr val="2F2F2F"/>
              </a:buClr>
              <a:buSzPts val="1067"/>
              <a:buFont typeface="Gill Sans"/>
              <a:buNone/>
              <a:defRPr sz="1067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r">
              <a:spcBef>
                <a:spcPts val="0"/>
              </a:spcBef>
              <a:buClr>
                <a:srgbClr val="2F2F2F"/>
              </a:buClr>
              <a:buSzPts val="1067"/>
              <a:buFont typeface="Gill Sans"/>
              <a:buNone/>
              <a:defRPr sz="1067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>
    <p:fade thruBlk="1"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ext Two Column">
  <p:cSld name="2_Text Two Column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4"/>
          <p:cNvSpPr txBox="1">
            <a:spLocks noGrp="1"/>
          </p:cNvSpPr>
          <p:nvPr>
            <p:ph type="title"/>
          </p:nvPr>
        </p:nvSpPr>
        <p:spPr>
          <a:xfrm>
            <a:off x="624841" y="365125"/>
            <a:ext cx="10933887" cy="93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3600"/>
              <a:buFont typeface="Gill Sans"/>
              <a:buNone/>
              <a:defRPr>
                <a:solidFill>
                  <a:srgbClr val="168FD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24"/>
          <p:cNvSpPr txBox="1">
            <a:spLocks noGrp="1"/>
          </p:cNvSpPr>
          <p:nvPr>
            <p:ph type="body" idx="1"/>
          </p:nvPr>
        </p:nvSpPr>
        <p:spPr>
          <a:xfrm>
            <a:off x="624840" y="3225338"/>
            <a:ext cx="5332077" cy="24610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›"/>
              <a:defRPr sz="2800">
                <a:latin typeface="Gill Sans"/>
                <a:ea typeface="Gill Sans"/>
                <a:cs typeface="Gill Sans"/>
                <a:sym typeface="Gill Sans"/>
              </a:defRPr>
            </a:lvl1pPr>
            <a:lvl2pPr marL="914400" lvl="1" indent="-3937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600"/>
              <a:buChar char="›"/>
              <a:defRPr sz="2600">
                <a:latin typeface="Gill Sans"/>
                <a:ea typeface="Gill Sans"/>
                <a:cs typeface="Gill Sans"/>
                <a:sym typeface="Gill Sans"/>
              </a:defRPr>
            </a:lvl2pPr>
            <a:lvl3pPr marL="1371600" lvl="2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400"/>
              <a:buChar char="›"/>
              <a:defRPr sz="2400">
                <a:latin typeface="Gill Sans"/>
                <a:ea typeface="Gill Sans"/>
                <a:cs typeface="Gill Sans"/>
                <a:sym typeface="Gill Sans"/>
              </a:defRPr>
            </a:lvl3pPr>
            <a:lvl4pPr marL="1828800" lvl="3" indent="-3683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200"/>
              <a:buChar char="›"/>
              <a:defRPr sz="2200">
                <a:latin typeface="Gill Sans"/>
                <a:ea typeface="Gill Sans"/>
                <a:cs typeface="Gill Sans"/>
                <a:sym typeface="Gill Sans"/>
              </a:defRPr>
            </a:lvl4pPr>
            <a:lvl5pPr marL="2286000" lvl="4" indent="-355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000"/>
              <a:buChar char="›"/>
              <a:defRPr sz="2000">
                <a:latin typeface="Gill Sans"/>
                <a:ea typeface="Gill Sans"/>
                <a:cs typeface="Gill Sans"/>
                <a:sym typeface="Gill Sans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176" name="Google Shape;176;p24"/>
          <p:cNvCxnSpPr/>
          <p:nvPr/>
        </p:nvCxnSpPr>
        <p:spPr>
          <a:xfrm>
            <a:off x="411480" y="365127"/>
            <a:ext cx="0" cy="6108699"/>
          </a:xfrm>
          <a:prstGeom prst="straightConnector1">
            <a:avLst/>
          </a:prstGeom>
          <a:noFill/>
          <a:ln w="9525" cap="flat" cmpd="sng">
            <a:solidFill>
              <a:srgbClr val="168FD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77" name="Google Shape;177;p24"/>
          <p:cNvSpPr txBox="1">
            <a:spLocks noGrp="1"/>
          </p:cNvSpPr>
          <p:nvPr>
            <p:ph type="body" idx="2"/>
          </p:nvPr>
        </p:nvSpPr>
        <p:spPr>
          <a:xfrm>
            <a:off x="6226650" y="3225338"/>
            <a:ext cx="5332077" cy="24610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›"/>
              <a:defRPr sz="2800">
                <a:latin typeface="Gill Sans"/>
                <a:ea typeface="Gill Sans"/>
                <a:cs typeface="Gill Sans"/>
                <a:sym typeface="Gill Sans"/>
              </a:defRPr>
            </a:lvl1pPr>
            <a:lvl2pPr marL="914400" lvl="1" indent="-3937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600"/>
              <a:buChar char="›"/>
              <a:defRPr sz="2600">
                <a:latin typeface="Gill Sans"/>
                <a:ea typeface="Gill Sans"/>
                <a:cs typeface="Gill Sans"/>
                <a:sym typeface="Gill Sans"/>
              </a:defRPr>
            </a:lvl2pPr>
            <a:lvl3pPr marL="1371600" lvl="2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400"/>
              <a:buChar char="›"/>
              <a:defRPr sz="2400">
                <a:latin typeface="Gill Sans"/>
                <a:ea typeface="Gill Sans"/>
                <a:cs typeface="Gill Sans"/>
                <a:sym typeface="Gill Sans"/>
              </a:defRPr>
            </a:lvl3pPr>
            <a:lvl4pPr marL="1828800" lvl="3" indent="-3683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200"/>
              <a:buChar char="›"/>
              <a:defRPr sz="2200">
                <a:latin typeface="Gill Sans"/>
                <a:ea typeface="Gill Sans"/>
                <a:cs typeface="Gill Sans"/>
                <a:sym typeface="Gill Sans"/>
              </a:defRPr>
            </a:lvl4pPr>
            <a:lvl5pPr marL="2286000" lvl="4" indent="-355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000"/>
              <a:buChar char="›"/>
              <a:defRPr sz="2000">
                <a:latin typeface="Gill Sans"/>
                <a:ea typeface="Gill Sans"/>
                <a:cs typeface="Gill Sans"/>
                <a:sym typeface="Gill Sans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178" name="Google Shape;178;p2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07084" y="6312025"/>
            <a:ext cx="2710843" cy="161801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4"/>
          <p:cNvSpPr txBox="1">
            <a:spLocks noGrp="1"/>
          </p:cNvSpPr>
          <p:nvPr>
            <p:ph type="ftr" idx="11"/>
          </p:nvPr>
        </p:nvSpPr>
        <p:spPr>
          <a:xfrm>
            <a:off x="607383" y="6583680"/>
            <a:ext cx="3368677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1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0" name="Google Shape;180;p24"/>
          <p:cNvSpPr txBox="1">
            <a:spLocks noGrp="1"/>
          </p:cNvSpPr>
          <p:nvPr>
            <p:ph type="sldNum" idx="12"/>
          </p:nvPr>
        </p:nvSpPr>
        <p:spPr>
          <a:xfrm>
            <a:off x="11824340" y="6583680"/>
            <a:ext cx="367661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1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lvl="1" indent="0" algn="r">
              <a:spcBef>
                <a:spcPts val="0"/>
              </a:spcBef>
              <a:buNone/>
              <a:defRPr sz="11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lvl="2" indent="0" algn="r">
              <a:spcBef>
                <a:spcPts val="0"/>
              </a:spcBef>
              <a:buNone/>
              <a:defRPr sz="11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lvl="3" indent="0" algn="r">
              <a:spcBef>
                <a:spcPts val="0"/>
              </a:spcBef>
              <a:buNone/>
              <a:defRPr sz="11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lvl="4" indent="0" algn="r">
              <a:spcBef>
                <a:spcPts val="0"/>
              </a:spcBef>
              <a:buNone/>
              <a:defRPr sz="11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lvl="5" indent="0" algn="r">
              <a:spcBef>
                <a:spcPts val="0"/>
              </a:spcBef>
              <a:buNone/>
              <a:defRPr sz="11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lvl="6" indent="0" algn="r">
              <a:spcBef>
                <a:spcPts val="0"/>
              </a:spcBef>
              <a:buNone/>
              <a:defRPr sz="11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lvl="7" indent="0" algn="r">
              <a:spcBef>
                <a:spcPts val="0"/>
              </a:spcBef>
              <a:buNone/>
              <a:defRPr sz="11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lvl="8" indent="0" algn="r">
              <a:spcBef>
                <a:spcPts val="0"/>
              </a:spcBef>
              <a:buNone/>
              <a:defRPr sz="11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1" name="Google Shape;181;p24"/>
          <p:cNvSpPr txBox="1">
            <a:spLocks noGrp="1"/>
          </p:cNvSpPr>
          <p:nvPr>
            <p:ph type="dt" idx="10"/>
          </p:nvPr>
        </p:nvSpPr>
        <p:spPr>
          <a:xfrm>
            <a:off x="10733105" y="6583680"/>
            <a:ext cx="1082359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1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2" name="Google Shape;182;p24"/>
          <p:cNvSpPr>
            <a:spLocks noGrp="1"/>
          </p:cNvSpPr>
          <p:nvPr>
            <p:ph type="pic" idx="3"/>
          </p:nvPr>
        </p:nvSpPr>
        <p:spPr>
          <a:xfrm>
            <a:off x="2134933" y="1323831"/>
            <a:ext cx="1870075" cy="1870075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168FDF"/>
              </a:buClr>
              <a:buSzPts val="2800"/>
              <a:buFont typeface="Helvetica Neue"/>
              <a:buChar char="›"/>
              <a:defRPr sz="28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68FDF"/>
              </a:buClr>
              <a:buSzPts val="2600"/>
              <a:buFont typeface="Helvetica Neue"/>
              <a:buChar char="›"/>
              <a:defRPr sz="26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R="0" lvl="2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68FDF"/>
              </a:buClr>
              <a:buSzPts val="2400"/>
              <a:buFont typeface="Helvetica Neue"/>
              <a:buChar char="›"/>
              <a:defRPr sz="24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R="0" lvl="3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68FDF"/>
              </a:buClr>
              <a:buSzPts val="2200"/>
              <a:buFont typeface="Helvetica Neue"/>
              <a:buChar char="›"/>
              <a:defRPr sz="22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R="0" lvl="4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68FDF"/>
              </a:buClr>
              <a:buSzPts val="2000"/>
              <a:buFont typeface="Helvetica Neue"/>
              <a:buChar char="›"/>
              <a:defRPr sz="20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183" name="Google Shape;183;p24"/>
          <p:cNvSpPr>
            <a:spLocks noGrp="1"/>
          </p:cNvSpPr>
          <p:nvPr>
            <p:ph type="pic" idx="4"/>
          </p:nvPr>
        </p:nvSpPr>
        <p:spPr>
          <a:xfrm>
            <a:off x="7957650" y="1323831"/>
            <a:ext cx="1870075" cy="1870075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168FDF"/>
              </a:buClr>
              <a:buSzPts val="2800"/>
              <a:buFont typeface="Helvetica Neue"/>
              <a:buChar char="›"/>
              <a:defRPr sz="28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68FDF"/>
              </a:buClr>
              <a:buSzPts val="2600"/>
              <a:buFont typeface="Helvetica Neue"/>
              <a:buChar char="›"/>
              <a:defRPr sz="26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R="0" lvl="2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68FDF"/>
              </a:buClr>
              <a:buSzPts val="2400"/>
              <a:buFont typeface="Helvetica Neue"/>
              <a:buChar char="›"/>
              <a:defRPr sz="24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R="0" lvl="3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68FDF"/>
              </a:buClr>
              <a:buSzPts val="2200"/>
              <a:buFont typeface="Helvetica Neue"/>
              <a:buChar char="›"/>
              <a:defRPr sz="22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R="0" lvl="4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68FDF"/>
              </a:buClr>
              <a:buSzPts val="2000"/>
              <a:buFont typeface="Helvetica Neue"/>
              <a:buChar char="›"/>
              <a:defRPr sz="20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</p:spTree>
  </p:cSld>
  <p:clrMapOvr>
    <a:masterClrMapping/>
  </p:clrMapOvr>
  <p:transition>
    <p:fade thruBlk="1"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 thruBlk="1"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Title and Content">
  <p:cSld name="5_Title and Content"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7"/>
          <p:cNvSpPr/>
          <p:nvPr/>
        </p:nvSpPr>
        <p:spPr>
          <a:xfrm rot="-5400000">
            <a:off x="11736095" y="6410584"/>
            <a:ext cx="484014" cy="442735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3" name="Google Shape;193;p27"/>
          <p:cNvSpPr txBox="1"/>
          <p:nvPr/>
        </p:nvSpPr>
        <p:spPr>
          <a:xfrm>
            <a:off x="270395" y="6321121"/>
            <a:ext cx="311304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 b="1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  <a:endParaRPr sz="800" b="1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4" name="Google Shape;194;p27"/>
          <p:cNvSpPr txBox="1"/>
          <p:nvPr/>
        </p:nvSpPr>
        <p:spPr>
          <a:xfrm>
            <a:off x="848390" y="6366006"/>
            <a:ext cx="2087110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1">
                <a:solidFill>
                  <a:srgbClr val="BFBFBF"/>
                </a:solidFill>
                <a:latin typeface="Lato"/>
                <a:ea typeface="Lato"/>
                <a:cs typeface="Lato"/>
                <a:sym typeface="Lato"/>
              </a:rPr>
              <a:t>© 2018 ZEDEDA, INC – CONFIDENTIAL </a:t>
            </a:r>
            <a:endParaRPr sz="900" b="1">
              <a:solidFill>
                <a:srgbClr val="BFBFB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95" name="Google Shape;195;p2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0237381" y="6239828"/>
            <a:ext cx="1433001" cy="264677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7"/>
          <p:cNvSpPr txBox="1">
            <a:spLocks noGrp="1"/>
          </p:cNvSpPr>
          <p:nvPr>
            <p:ph type="title"/>
          </p:nvPr>
        </p:nvSpPr>
        <p:spPr>
          <a:xfrm>
            <a:off x="848390" y="471990"/>
            <a:ext cx="10782663" cy="458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Open Sans Light"/>
              <a:buNone/>
              <a:defRPr sz="3600" b="0" i="0">
                <a:solidFill>
                  <a:schemeClr val="accent3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 userDrawn="1"/>
        </p:nvSpPr>
        <p:spPr>
          <a:xfrm>
            <a:off x="512848" y="2007917"/>
            <a:ext cx="11064795" cy="409937"/>
          </a:xfrm>
          <a:prstGeom prst="rect">
            <a:avLst/>
          </a:prstGeom>
          <a:noFill/>
        </p:spPr>
        <p:txBody>
          <a:bodyPr wrap="square" lIns="121743" tIns="60873" rIns="121743" bIns="60873" rtlCol="0">
            <a:spAutoFit/>
          </a:bodyPr>
          <a:lstStyle/>
          <a:p>
            <a:endParaRPr lang="en-US" sz="1865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263">
                <a:solidFill>
                  <a:srgbClr val="007DC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2137037" y="6575685"/>
            <a:ext cx="2233261" cy="282315"/>
          </a:xfrm>
        </p:spPr>
        <p:txBody>
          <a:bodyPr/>
          <a:lstStyle/>
          <a:p>
            <a:r>
              <a:rPr lang="en-US" dirty="0"/>
              <a:t>© DIANOMIC,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412236610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96467" y="0"/>
            <a:ext cx="11621412" cy="107038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Title and Two Content Layout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296468" y="1167865"/>
            <a:ext cx="5766581" cy="49582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idx="11"/>
          </p:nvPr>
        </p:nvSpPr>
        <p:spPr>
          <a:xfrm>
            <a:off x="6151298" y="1167865"/>
            <a:ext cx="5766581" cy="49582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582400" y="6427298"/>
            <a:ext cx="52860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67">
                <a:solidFill>
                  <a:schemeClr val="bg1"/>
                </a:solidFill>
                <a:latin typeface="Arial"/>
              </a:defRPr>
            </a:lvl1pPr>
          </a:lstStyle>
          <a:p>
            <a:fld id="{0D4F9E36-7025-49CB-B89D-D6B1006DBBB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70290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4801" y="0"/>
            <a:ext cx="11621412" cy="1070384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Title and Content Layout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599" y="1219200"/>
            <a:ext cx="11308279" cy="4958299"/>
          </a:xfrm>
        </p:spPr>
        <p:txBody>
          <a:bodyPr/>
          <a:lstStyle>
            <a:lvl1pPr>
              <a:buClr>
                <a:srgbClr val="0071BA"/>
              </a:buClr>
              <a:defRPr/>
            </a:lvl1pPr>
            <a:lvl2pPr>
              <a:buClr>
                <a:srgbClr val="0071BA"/>
              </a:buClr>
              <a:defRPr/>
            </a:lvl2pPr>
            <a:lvl3pPr>
              <a:buClr>
                <a:srgbClr val="0071BA"/>
              </a:buClr>
              <a:defRPr/>
            </a:lvl3pPr>
            <a:lvl4pPr>
              <a:buClr>
                <a:srgbClr val="0071BA"/>
              </a:buClr>
              <a:defRPr/>
            </a:lvl4pPr>
            <a:lvl5pPr>
              <a:buClr>
                <a:srgbClr val="0071BA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14"/>
          <p:cNvSpPr>
            <a:spLocks noGrp="1"/>
          </p:cNvSpPr>
          <p:nvPr>
            <p:ph type="sldNum" sz="quarter" idx="4"/>
          </p:nvPr>
        </p:nvSpPr>
        <p:spPr>
          <a:xfrm>
            <a:off x="11422767" y="6438085"/>
            <a:ext cx="468391" cy="304800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lvl1pPr algn="r">
              <a:defRPr sz="1333">
                <a:solidFill>
                  <a:schemeClr val="tx1">
                    <a:tint val="75000"/>
                  </a:schemeClr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91509375-D610-0944-832A-2FB9E73D212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7076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-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67" b="0" i="0" dirty="0">
              <a:latin typeface="Arial" charset="0"/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9276454" y="6438086"/>
            <a:ext cx="2069797" cy="256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067" b="0" dirty="0">
                <a:solidFill>
                  <a:schemeClr val="bg1">
                    <a:lumMod val="95000"/>
                  </a:schemeClr>
                </a:solidFill>
                <a:latin typeface="Arial" charset="0"/>
                <a:ea typeface="Arial" charset="0"/>
                <a:cs typeface="Arial" charset="0"/>
              </a:rPr>
              <a:t>© </a:t>
            </a:r>
            <a:r>
              <a:rPr lang="en-US" sz="1067" dirty="0">
                <a:solidFill>
                  <a:schemeClr val="bg1">
                    <a:lumMod val="95000"/>
                  </a:schemeClr>
                </a:solidFill>
                <a:latin typeface="Arial" charset="0"/>
                <a:ea typeface="Arial" charset="0"/>
                <a:cs typeface="Arial" charset="0"/>
              </a:rPr>
              <a:t>Copyright 2019 </a:t>
            </a:r>
            <a:r>
              <a:rPr lang="en-US" sz="1067" dirty="0" err="1">
                <a:solidFill>
                  <a:schemeClr val="bg1">
                    <a:lumMod val="95000"/>
                  </a:schemeClr>
                </a:solidFill>
                <a:latin typeface="Arial" charset="0"/>
                <a:ea typeface="Arial" charset="0"/>
                <a:cs typeface="Arial" charset="0"/>
              </a:rPr>
              <a:t>OSIsoft</a:t>
            </a:r>
            <a:r>
              <a:rPr lang="en-US" sz="1067" dirty="0">
                <a:solidFill>
                  <a:schemeClr val="bg1">
                    <a:lumMod val="95000"/>
                  </a:schemeClr>
                </a:solidFill>
                <a:latin typeface="Arial" charset="0"/>
                <a:ea typeface="Arial" charset="0"/>
                <a:cs typeface="Arial" charset="0"/>
              </a:rPr>
              <a:t>, LLC</a:t>
            </a:r>
            <a:endParaRPr lang="en-US" sz="1067" b="1" dirty="0">
              <a:solidFill>
                <a:schemeClr val="bg1">
                  <a:lumMod val="95000"/>
                </a:schemeClr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4B04F9F-79B5-E541-8625-65CC004B08B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800" y="6400800"/>
            <a:ext cx="1004579" cy="341376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99159993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7394524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210EEB-3483-B34C-B46E-0988A3F4F1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580D45-821F-6046-B499-166CEAEA60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9F1350-91CF-2D42-96F7-837CC98615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11F4D-09EF-8944-96B8-492424F171BB}" type="datetimeFigureOut">
              <a:rPr lang="en-US" smtClean="0"/>
              <a:t>9/23/19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5BCA64-E158-554D-9CD5-A435C0C192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0B371F-14EE-7247-9E56-B44A64C35D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8F86510-B935-B142-8ACE-6763513A0D9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4585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Full Width">
  <p:cSld name="1_Text Full Width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6"/>
          <p:cNvSpPr txBox="1">
            <a:spLocks noGrp="1"/>
          </p:cNvSpPr>
          <p:nvPr>
            <p:ph type="title"/>
          </p:nvPr>
        </p:nvSpPr>
        <p:spPr>
          <a:xfrm>
            <a:off x="624840" y="365125"/>
            <a:ext cx="10933600" cy="9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700"/>
              <a:buFont typeface="Gill Sans"/>
              <a:buNone/>
              <a:defRPr>
                <a:solidFill>
                  <a:srgbClr val="168FD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body" idx="1"/>
          </p:nvPr>
        </p:nvSpPr>
        <p:spPr>
          <a:xfrm>
            <a:off x="624840" y="1335088"/>
            <a:ext cx="10933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lvl1pPr marL="457200" lvl="0" indent="-361950" algn="l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SzPts val="2100"/>
              <a:buChar char="›"/>
              <a:defRPr sz="2800"/>
            </a:lvl1pPr>
            <a:lvl2pPr marL="914400" lvl="1" indent="-35560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2000"/>
              <a:buChar char="›"/>
              <a:defRPr sz="2667"/>
            </a:lvl2pPr>
            <a:lvl3pPr marL="1371600" lvl="2" indent="-34290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800"/>
              <a:buChar char="›"/>
              <a:defRPr sz="2400"/>
            </a:lvl3pPr>
            <a:lvl4pPr marL="1828800" lvl="3" indent="-33655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700"/>
              <a:buChar char="›"/>
              <a:defRPr sz="2267"/>
            </a:lvl4pPr>
            <a:lvl5pPr marL="2286000" lvl="4" indent="-32385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SzPts val="1500"/>
              <a:buChar char="›"/>
              <a:defRPr sz="2000"/>
            </a:lvl5pPr>
            <a:lvl6pPr marL="2743200" lvl="5" indent="-3175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cxnSp>
        <p:nvCxnSpPr>
          <p:cNvPr id="44" name="Google Shape;44;p6"/>
          <p:cNvCxnSpPr/>
          <p:nvPr/>
        </p:nvCxnSpPr>
        <p:spPr>
          <a:xfrm>
            <a:off x="411480" y="365125"/>
            <a:ext cx="0" cy="6108800"/>
          </a:xfrm>
          <a:prstGeom prst="straightConnector1">
            <a:avLst/>
          </a:prstGeom>
          <a:noFill/>
          <a:ln w="9525" cap="flat" cmpd="sng">
            <a:solidFill>
              <a:srgbClr val="168FDF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45" name="Google Shape;45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07084" y="6312024"/>
            <a:ext cx="2710843" cy="161801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6"/>
          <p:cNvSpPr txBox="1">
            <a:spLocks noGrp="1"/>
          </p:cNvSpPr>
          <p:nvPr>
            <p:ph type="ftr" idx="11"/>
          </p:nvPr>
        </p:nvSpPr>
        <p:spPr>
          <a:xfrm>
            <a:off x="607381" y="6583680"/>
            <a:ext cx="3368800" cy="2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1100"/>
              <a:buFont typeface="Gill Sans"/>
              <a:buNone/>
              <a:defRPr sz="1067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ill Sans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ill Sans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ill Sans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ill Sans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ill Sans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ill Sans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ill Sans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ill Sans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sldNum" idx="12"/>
          </p:nvPr>
        </p:nvSpPr>
        <p:spPr>
          <a:xfrm>
            <a:off x="11824339" y="6583680"/>
            <a:ext cx="368000" cy="2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Clr>
                <a:srgbClr val="2F2F2F"/>
              </a:buClr>
              <a:buSzPts val="1067"/>
              <a:buFont typeface="Gill Sans"/>
              <a:buNone/>
              <a:defRPr sz="1067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lvl="1" indent="0" algn="r">
              <a:spcBef>
                <a:spcPts val="0"/>
              </a:spcBef>
              <a:buClr>
                <a:srgbClr val="2F2F2F"/>
              </a:buClr>
              <a:buSzPts val="1067"/>
              <a:buFont typeface="Gill Sans"/>
              <a:buNone/>
              <a:defRPr sz="1067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lvl="2" indent="0" algn="r">
              <a:spcBef>
                <a:spcPts val="0"/>
              </a:spcBef>
              <a:buClr>
                <a:srgbClr val="2F2F2F"/>
              </a:buClr>
              <a:buSzPts val="1067"/>
              <a:buFont typeface="Gill Sans"/>
              <a:buNone/>
              <a:defRPr sz="1067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lvl="3" indent="0" algn="r">
              <a:spcBef>
                <a:spcPts val="0"/>
              </a:spcBef>
              <a:buClr>
                <a:srgbClr val="2F2F2F"/>
              </a:buClr>
              <a:buSzPts val="1067"/>
              <a:buFont typeface="Gill Sans"/>
              <a:buNone/>
              <a:defRPr sz="1067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lvl="4" indent="0" algn="r">
              <a:spcBef>
                <a:spcPts val="0"/>
              </a:spcBef>
              <a:buClr>
                <a:srgbClr val="2F2F2F"/>
              </a:buClr>
              <a:buSzPts val="1067"/>
              <a:buFont typeface="Gill Sans"/>
              <a:buNone/>
              <a:defRPr sz="1067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lvl="5" indent="0" algn="r">
              <a:spcBef>
                <a:spcPts val="0"/>
              </a:spcBef>
              <a:buClr>
                <a:srgbClr val="2F2F2F"/>
              </a:buClr>
              <a:buSzPts val="1067"/>
              <a:buFont typeface="Gill Sans"/>
              <a:buNone/>
              <a:defRPr sz="1067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lvl="6" indent="0" algn="r">
              <a:spcBef>
                <a:spcPts val="0"/>
              </a:spcBef>
              <a:buClr>
                <a:srgbClr val="2F2F2F"/>
              </a:buClr>
              <a:buSzPts val="1067"/>
              <a:buFont typeface="Gill Sans"/>
              <a:buNone/>
              <a:defRPr sz="1067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lvl="7" indent="0" algn="r">
              <a:spcBef>
                <a:spcPts val="0"/>
              </a:spcBef>
              <a:buClr>
                <a:srgbClr val="2F2F2F"/>
              </a:buClr>
              <a:buSzPts val="1067"/>
              <a:buFont typeface="Gill Sans"/>
              <a:buNone/>
              <a:defRPr sz="1067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lvl="8" indent="0" algn="r">
              <a:spcBef>
                <a:spcPts val="0"/>
              </a:spcBef>
              <a:buClr>
                <a:srgbClr val="2F2F2F"/>
              </a:buClr>
              <a:buSzPts val="1067"/>
              <a:buFont typeface="Gill Sans"/>
              <a:buNone/>
              <a:defRPr sz="1067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dt" idx="10"/>
          </p:nvPr>
        </p:nvSpPr>
        <p:spPr>
          <a:xfrm>
            <a:off x="10733103" y="6583680"/>
            <a:ext cx="1082400" cy="2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ill Sans"/>
              <a:buNone/>
              <a:defRPr sz="1067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ill Sans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ill Sans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ill Sans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ill Sans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ill Sans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ill Sans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ill Sans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ill Sans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 thruBlk="1"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ransition Dark">
  <p:cSld name="Transition Dark">
    <p:bg>
      <p:bgPr>
        <a:solidFill>
          <a:srgbClr val="00183C"/>
        </a:solid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"/>
          <p:cNvSpPr txBox="1">
            <a:spLocks noGrp="1"/>
          </p:cNvSpPr>
          <p:nvPr>
            <p:ph type="title"/>
          </p:nvPr>
        </p:nvSpPr>
        <p:spPr>
          <a:xfrm>
            <a:off x="609600" y="2447925"/>
            <a:ext cx="109728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Gill Sans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60" name="Google Shape;60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740578" y="5782018"/>
            <a:ext cx="2710842" cy="161801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8"/>
          <p:cNvSpPr txBox="1">
            <a:spLocks noGrp="1"/>
          </p:cNvSpPr>
          <p:nvPr>
            <p:ph type="ftr" idx="11"/>
          </p:nvPr>
        </p:nvSpPr>
        <p:spPr>
          <a:xfrm>
            <a:off x="607382" y="6583680"/>
            <a:ext cx="3368677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8"/>
          <p:cNvSpPr txBox="1">
            <a:spLocks noGrp="1"/>
          </p:cNvSpPr>
          <p:nvPr>
            <p:ph type="sldNum" idx="12"/>
          </p:nvPr>
        </p:nvSpPr>
        <p:spPr>
          <a:xfrm>
            <a:off x="11824339" y="6583680"/>
            <a:ext cx="367661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lvl="1" indent="0" algn="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lvl="2" indent="0" algn="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lvl="3" indent="0" algn="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lvl="4" indent="0" algn="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lvl="5" indent="0" algn="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lvl="6" indent="0" algn="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lvl="7" indent="0" algn="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lvl="8" indent="0" algn="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3" name="Google Shape;63;p8"/>
          <p:cNvSpPr txBox="1">
            <a:spLocks noGrp="1"/>
          </p:cNvSpPr>
          <p:nvPr>
            <p:ph type="dt" idx="10"/>
          </p:nvPr>
        </p:nvSpPr>
        <p:spPr>
          <a:xfrm>
            <a:off x="10733103" y="6583680"/>
            <a:ext cx="1082359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89806627"/>
      </p:ext>
    </p:extLst>
  </p:cSld>
  <p:clrMapOvr>
    <a:masterClrMapping/>
  </p:clrMapOvr>
  <p:transition>
    <p:fade thruBlk="1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Two Column">
  <p:cSld name="1_Text Two Column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>
            <a:spLocks noGrp="1"/>
          </p:cNvSpPr>
          <p:nvPr>
            <p:ph type="title"/>
          </p:nvPr>
        </p:nvSpPr>
        <p:spPr>
          <a:xfrm>
            <a:off x="624840" y="365125"/>
            <a:ext cx="10933600" cy="93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675" rIns="91425" bIns="45675" anchor="ctr" anchorCtr="0">
            <a:noAutofit/>
          </a:bodyPr>
          <a:lstStyle>
            <a:lvl1pPr marR="0"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1800"/>
              <a:buFont typeface="Gill Sans"/>
              <a:buNone/>
              <a:defRPr sz="2400" b="0" i="0" u="none" strike="noStrike" cap="none">
                <a:solidFill>
                  <a:srgbClr val="168FD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900"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body" idx="1"/>
          </p:nvPr>
        </p:nvSpPr>
        <p:spPr>
          <a:xfrm>
            <a:off x="624840" y="1335088"/>
            <a:ext cx="53324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675" rIns="91425" bIns="45675" anchor="t" anchorCtr="0">
            <a:noAutofit/>
          </a:bodyPr>
          <a:lstStyle>
            <a:lvl1pPr marL="457200" marR="0" lvl="0" indent="-336550" algn="l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rgbClr val="168FDF"/>
              </a:buClr>
              <a:buSzPts val="1700"/>
              <a:buFont typeface="Helvetica Neue"/>
              <a:buChar char="›"/>
              <a:defRPr sz="23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marR="0" lvl="1" indent="-32385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168FDF"/>
              </a:buClr>
              <a:buSzPts val="1500"/>
              <a:buFont typeface="Helvetica Neue"/>
              <a:buChar char="›"/>
              <a:defRPr sz="20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marR="0" lvl="2" indent="-31750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168FDF"/>
              </a:buClr>
              <a:buSzPts val="1400"/>
              <a:buFont typeface="Helvetica Neue"/>
              <a:buChar char="›"/>
              <a:defRPr sz="19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marR="0" lvl="3" indent="-30480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168FDF"/>
              </a:buClr>
              <a:buSzPts val="1200"/>
              <a:buFont typeface="Helvetica Neue"/>
              <a:buChar char="›"/>
              <a:defRPr sz="16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286000" marR="0" lvl="4" indent="-29845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168FDF"/>
              </a:buClr>
              <a:buSzPts val="1100"/>
              <a:buFont typeface="Helvetica Neue"/>
              <a:buChar char="›"/>
              <a:defRPr sz="15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cxnSp>
        <p:nvCxnSpPr>
          <p:cNvPr id="52" name="Google Shape;52;p7"/>
          <p:cNvCxnSpPr/>
          <p:nvPr/>
        </p:nvCxnSpPr>
        <p:spPr>
          <a:xfrm>
            <a:off x="411480" y="365125"/>
            <a:ext cx="0" cy="6108800"/>
          </a:xfrm>
          <a:prstGeom prst="straightConnector1">
            <a:avLst/>
          </a:prstGeom>
          <a:noFill/>
          <a:ln w="9525" cap="flat" cmpd="sng">
            <a:solidFill>
              <a:srgbClr val="168FD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3" name="Google Shape;53;p7"/>
          <p:cNvSpPr txBox="1">
            <a:spLocks noGrp="1"/>
          </p:cNvSpPr>
          <p:nvPr>
            <p:ph type="body" idx="2"/>
          </p:nvPr>
        </p:nvSpPr>
        <p:spPr>
          <a:xfrm>
            <a:off x="6226649" y="1335088"/>
            <a:ext cx="53324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675" rIns="91425" bIns="45675" anchor="t" anchorCtr="0">
            <a:noAutofit/>
          </a:bodyPr>
          <a:lstStyle>
            <a:lvl1pPr marL="457200" marR="0" lvl="0" indent="-336550" algn="l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rgbClr val="168FDF"/>
              </a:buClr>
              <a:buSzPts val="1700"/>
              <a:buFont typeface="Helvetica Neue"/>
              <a:buChar char="›"/>
              <a:defRPr sz="23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marR="0" lvl="1" indent="-32385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168FDF"/>
              </a:buClr>
              <a:buSzPts val="1500"/>
              <a:buFont typeface="Helvetica Neue"/>
              <a:buChar char="›"/>
              <a:defRPr sz="20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marR="0" lvl="2" indent="-31750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168FDF"/>
              </a:buClr>
              <a:buSzPts val="1400"/>
              <a:buFont typeface="Helvetica Neue"/>
              <a:buChar char="›"/>
              <a:defRPr sz="19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marR="0" lvl="3" indent="-30480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168FDF"/>
              </a:buClr>
              <a:buSzPts val="1200"/>
              <a:buFont typeface="Helvetica Neue"/>
              <a:buChar char="›"/>
              <a:defRPr sz="16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286000" marR="0" lvl="4" indent="-298450" algn="l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168FDF"/>
              </a:buClr>
              <a:buSzPts val="1100"/>
              <a:buFont typeface="Helvetica Neue"/>
              <a:buChar char="›"/>
              <a:defRPr sz="15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pic>
        <p:nvPicPr>
          <p:cNvPr id="54" name="Google Shape;54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07084" y="6312024"/>
            <a:ext cx="2710843" cy="161801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7"/>
          <p:cNvSpPr txBox="1">
            <a:spLocks noGrp="1"/>
          </p:cNvSpPr>
          <p:nvPr>
            <p:ph type="dt" idx="10"/>
          </p:nvPr>
        </p:nvSpPr>
        <p:spPr>
          <a:xfrm>
            <a:off x="10990556" y="6583680"/>
            <a:ext cx="825200" cy="2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675" rIns="91425" bIns="45675" anchor="ctr" anchorCtr="0">
            <a:noAutofit/>
          </a:bodyPr>
          <a:lstStyle>
            <a:lvl1pPr marR="0" lvl="0" algn="r"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1100"/>
              <a:buFont typeface="Gill Sans"/>
              <a:buNone/>
              <a:defRPr sz="11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ill Sans"/>
              <a:buNone/>
              <a:defRPr sz="19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R="0"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ill Sans"/>
              <a:buNone/>
              <a:defRPr sz="19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R="0"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ill Sans"/>
              <a:buNone/>
              <a:defRPr sz="19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R="0"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ill Sans"/>
              <a:buNone/>
              <a:defRPr sz="19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R="0"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ill Sans"/>
              <a:buNone/>
              <a:defRPr sz="19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R="0"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ill Sans"/>
              <a:buNone/>
              <a:defRPr sz="19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R="0"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ill Sans"/>
              <a:buNone/>
              <a:defRPr sz="19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R="0"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ill Sans"/>
              <a:buNone/>
              <a:defRPr sz="19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ftr" idx="11"/>
          </p:nvPr>
        </p:nvSpPr>
        <p:spPr>
          <a:xfrm>
            <a:off x="607381" y="6583680"/>
            <a:ext cx="3368800" cy="2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675" rIns="91425" bIns="45675" anchor="ctr" anchorCtr="0">
            <a:noAutofit/>
          </a:bodyPr>
          <a:lstStyle>
            <a:lvl1pPr marR="0" lvl="0" algn="l"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1100"/>
              <a:buFont typeface="Gill Sans"/>
              <a:buNone/>
              <a:defRPr sz="11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ill Sans"/>
              <a:buNone/>
              <a:defRPr sz="19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R="0" lvl="2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ill Sans"/>
              <a:buNone/>
              <a:defRPr sz="19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R="0" lvl="3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ill Sans"/>
              <a:buNone/>
              <a:defRPr sz="19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R="0" lvl="4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ill Sans"/>
              <a:buNone/>
              <a:defRPr sz="19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R="0" lvl="5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ill Sans"/>
              <a:buNone/>
              <a:defRPr sz="19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R="0" lvl="6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ill Sans"/>
              <a:buNone/>
              <a:defRPr sz="19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R="0" lvl="7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ill Sans"/>
              <a:buNone/>
              <a:defRPr sz="19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R="0" lvl="8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ill Sans"/>
              <a:buNone/>
              <a:defRPr sz="19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57" name="Google Shape;57;p7"/>
          <p:cNvSpPr txBox="1">
            <a:spLocks noGrp="1"/>
          </p:cNvSpPr>
          <p:nvPr>
            <p:ph type="sldNum" idx="12"/>
          </p:nvPr>
        </p:nvSpPr>
        <p:spPr>
          <a:xfrm>
            <a:off x="11824339" y="6583680"/>
            <a:ext cx="368000" cy="27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675" rIns="91425" bIns="45675" anchor="ctr" anchorCtr="0">
            <a:noAutofit/>
          </a:bodyPr>
          <a:lstStyle>
            <a:lvl1pPr marL="0" marR="0" lvl="0" indent="0" algn="r">
              <a:spcBef>
                <a:spcPts val="0"/>
              </a:spcBef>
              <a:buClr>
                <a:srgbClr val="2F2F2F"/>
              </a:buClr>
              <a:buSzPts val="1100"/>
              <a:buFont typeface="Gill Sans"/>
              <a:buNone/>
              <a:defRPr sz="11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r">
              <a:spcBef>
                <a:spcPts val="0"/>
              </a:spcBef>
              <a:buClr>
                <a:srgbClr val="2F2F2F"/>
              </a:buClr>
              <a:buSzPts val="1100"/>
              <a:buFont typeface="Gill Sans"/>
              <a:buNone/>
              <a:defRPr sz="11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r">
              <a:spcBef>
                <a:spcPts val="0"/>
              </a:spcBef>
              <a:buClr>
                <a:srgbClr val="2F2F2F"/>
              </a:buClr>
              <a:buSzPts val="1100"/>
              <a:buFont typeface="Gill Sans"/>
              <a:buNone/>
              <a:defRPr sz="11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r">
              <a:spcBef>
                <a:spcPts val="0"/>
              </a:spcBef>
              <a:buClr>
                <a:srgbClr val="2F2F2F"/>
              </a:buClr>
              <a:buSzPts val="1100"/>
              <a:buFont typeface="Gill Sans"/>
              <a:buNone/>
              <a:defRPr sz="11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r">
              <a:spcBef>
                <a:spcPts val="0"/>
              </a:spcBef>
              <a:buClr>
                <a:srgbClr val="2F2F2F"/>
              </a:buClr>
              <a:buSzPts val="1100"/>
              <a:buFont typeface="Gill Sans"/>
              <a:buNone/>
              <a:defRPr sz="11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r">
              <a:spcBef>
                <a:spcPts val="0"/>
              </a:spcBef>
              <a:buClr>
                <a:srgbClr val="2F2F2F"/>
              </a:buClr>
              <a:buSzPts val="1100"/>
              <a:buFont typeface="Gill Sans"/>
              <a:buNone/>
              <a:defRPr sz="11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r">
              <a:spcBef>
                <a:spcPts val="0"/>
              </a:spcBef>
              <a:buClr>
                <a:srgbClr val="2F2F2F"/>
              </a:buClr>
              <a:buSzPts val="1100"/>
              <a:buFont typeface="Gill Sans"/>
              <a:buNone/>
              <a:defRPr sz="11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r">
              <a:spcBef>
                <a:spcPts val="0"/>
              </a:spcBef>
              <a:buClr>
                <a:srgbClr val="2F2F2F"/>
              </a:buClr>
              <a:buSzPts val="1100"/>
              <a:buFont typeface="Gill Sans"/>
              <a:buNone/>
              <a:defRPr sz="11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r">
              <a:spcBef>
                <a:spcPts val="0"/>
              </a:spcBef>
              <a:buClr>
                <a:srgbClr val="2F2F2F"/>
              </a:buClr>
              <a:buSzPts val="1100"/>
              <a:buFont typeface="Gill Sans"/>
              <a:buNone/>
              <a:defRPr sz="11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ransition spd="slow">
    <p:push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ransition Dark">
  <p:cSld name="Transition Dark">
    <p:bg>
      <p:bgPr>
        <a:solidFill>
          <a:srgbClr val="00183C"/>
        </a:solidFill>
        <a:effectLst/>
      </p:bgPr>
    </p:bg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"/>
          <p:cNvSpPr txBox="1">
            <a:spLocks noGrp="1"/>
          </p:cNvSpPr>
          <p:nvPr>
            <p:ph type="title"/>
          </p:nvPr>
        </p:nvSpPr>
        <p:spPr>
          <a:xfrm>
            <a:off x="609600" y="2447925"/>
            <a:ext cx="109728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Gill Sans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60" name="Google Shape;60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740578" y="5782018"/>
            <a:ext cx="2710842" cy="161801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8"/>
          <p:cNvSpPr txBox="1">
            <a:spLocks noGrp="1"/>
          </p:cNvSpPr>
          <p:nvPr>
            <p:ph type="ftr" idx="11"/>
          </p:nvPr>
        </p:nvSpPr>
        <p:spPr>
          <a:xfrm>
            <a:off x="607382" y="6583680"/>
            <a:ext cx="3368677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8"/>
          <p:cNvSpPr txBox="1">
            <a:spLocks noGrp="1"/>
          </p:cNvSpPr>
          <p:nvPr>
            <p:ph type="sldNum" idx="12"/>
          </p:nvPr>
        </p:nvSpPr>
        <p:spPr>
          <a:xfrm>
            <a:off x="11824339" y="6583680"/>
            <a:ext cx="367661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lvl="1" indent="0" algn="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lvl="2" indent="0" algn="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lvl="3" indent="0" algn="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lvl="4" indent="0" algn="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lvl="5" indent="0" algn="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lvl="6" indent="0" algn="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lvl="7" indent="0" algn="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lvl="8" indent="0" algn="r">
              <a:spcBef>
                <a:spcPts val="0"/>
              </a:spcBef>
              <a:buNone/>
              <a:defRPr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3" name="Google Shape;63;p8"/>
          <p:cNvSpPr txBox="1">
            <a:spLocks noGrp="1"/>
          </p:cNvSpPr>
          <p:nvPr>
            <p:ph type="dt" idx="10"/>
          </p:nvPr>
        </p:nvSpPr>
        <p:spPr>
          <a:xfrm>
            <a:off x="10733103" y="6583680"/>
            <a:ext cx="1082359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 thruBlk="1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ext Full Width">
  <p:cSld name="2_Text Full Width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9"/>
          <p:cNvSpPr txBox="1">
            <a:spLocks noGrp="1"/>
          </p:cNvSpPr>
          <p:nvPr>
            <p:ph type="title"/>
          </p:nvPr>
        </p:nvSpPr>
        <p:spPr>
          <a:xfrm>
            <a:off x="624841" y="365125"/>
            <a:ext cx="10933887" cy="93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3600"/>
              <a:buFont typeface="Gill Sans"/>
              <a:buNone/>
              <a:defRPr>
                <a:solidFill>
                  <a:srgbClr val="168FD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9"/>
          <p:cNvSpPr txBox="1">
            <a:spLocks noGrp="1"/>
          </p:cNvSpPr>
          <p:nvPr>
            <p:ph type="body" idx="1"/>
          </p:nvPr>
        </p:nvSpPr>
        <p:spPr>
          <a:xfrm>
            <a:off x="624841" y="1335088"/>
            <a:ext cx="10933887" cy="4351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Char char="›"/>
              <a:defRPr sz="2800"/>
            </a:lvl1pPr>
            <a:lvl2pPr marL="914400" lvl="1" indent="-3937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600"/>
              <a:buChar char="›"/>
              <a:defRPr sz="2600"/>
            </a:lvl2pPr>
            <a:lvl3pPr marL="1371600" lvl="2" indent="-3810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400"/>
              <a:buChar char="›"/>
              <a:defRPr sz="2400"/>
            </a:lvl3pPr>
            <a:lvl4pPr marL="1828800" lvl="3" indent="-3683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200"/>
              <a:buChar char="›"/>
              <a:defRPr sz="2200"/>
            </a:lvl4pPr>
            <a:lvl5pPr marL="2286000" lvl="4" indent="-355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000"/>
              <a:buChar char="›"/>
              <a:defRPr sz="20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cxnSp>
        <p:nvCxnSpPr>
          <p:cNvPr id="67" name="Google Shape;67;p9"/>
          <p:cNvCxnSpPr/>
          <p:nvPr/>
        </p:nvCxnSpPr>
        <p:spPr>
          <a:xfrm>
            <a:off x="411480" y="365127"/>
            <a:ext cx="0" cy="6108699"/>
          </a:xfrm>
          <a:prstGeom prst="straightConnector1">
            <a:avLst/>
          </a:prstGeom>
          <a:noFill/>
          <a:ln w="9525" cap="flat" cmpd="sng">
            <a:solidFill>
              <a:srgbClr val="168FDF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68" name="Google Shape;68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07084" y="6312025"/>
            <a:ext cx="2710843" cy="161801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9"/>
          <p:cNvSpPr txBox="1">
            <a:spLocks noGrp="1"/>
          </p:cNvSpPr>
          <p:nvPr>
            <p:ph type="ftr" idx="11"/>
          </p:nvPr>
        </p:nvSpPr>
        <p:spPr>
          <a:xfrm>
            <a:off x="607383" y="6583680"/>
            <a:ext cx="3368677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1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9"/>
          <p:cNvSpPr txBox="1">
            <a:spLocks noGrp="1"/>
          </p:cNvSpPr>
          <p:nvPr>
            <p:ph type="sldNum" idx="12"/>
          </p:nvPr>
        </p:nvSpPr>
        <p:spPr>
          <a:xfrm>
            <a:off x="11824340" y="6583680"/>
            <a:ext cx="367661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1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lvl="1" indent="0" algn="r">
              <a:spcBef>
                <a:spcPts val="0"/>
              </a:spcBef>
              <a:buNone/>
              <a:defRPr sz="11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lvl="2" indent="0" algn="r">
              <a:spcBef>
                <a:spcPts val="0"/>
              </a:spcBef>
              <a:buNone/>
              <a:defRPr sz="11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lvl="3" indent="0" algn="r">
              <a:spcBef>
                <a:spcPts val="0"/>
              </a:spcBef>
              <a:buNone/>
              <a:defRPr sz="11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lvl="4" indent="0" algn="r">
              <a:spcBef>
                <a:spcPts val="0"/>
              </a:spcBef>
              <a:buNone/>
              <a:defRPr sz="11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lvl="5" indent="0" algn="r">
              <a:spcBef>
                <a:spcPts val="0"/>
              </a:spcBef>
              <a:buNone/>
              <a:defRPr sz="11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lvl="6" indent="0" algn="r">
              <a:spcBef>
                <a:spcPts val="0"/>
              </a:spcBef>
              <a:buNone/>
              <a:defRPr sz="11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lvl="7" indent="0" algn="r">
              <a:spcBef>
                <a:spcPts val="0"/>
              </a:spcBef>
              <a:buNone/>
              <a:defRPr sz="11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lvl="8" indent="0" algn="r">
              <a:spcBef>
                <a:spcPts val="0"/>
              </a:spcBef>
              <a:buNone/>
              <a:defRPr sz="11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1" name="Google Shape;71;p9"/>
          <p:cNvSpPr txBox="1">
            <a:spLocks noGrp="1"/>
          </p:cNvSpPr>
          <p:nvPr>
            <p:ph type="dt" idx="10"/>
          </p:nvPr>
        </p:nvSpPr>
        <p:spPr>
          <a:xfrm>
            <a:off x="10733105" y="6583680"/>
            <a:ext cx="1082359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1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72" name="Google Shape;72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40017" y="6312024"/>
            <a:ext cx="1275447" cy="1902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0"/>
          <p:cNvSpPr txBox="1">
            <a:spLocks noGrp="1"/>
          </p:cNvSpPr>
          <p:nvPr>
            <p:ph type="title"/>
          </p:nvPr>
        </p:nvSpPr>
        <p:spPr>
          <a:xfrm>
            <a:off x="624840" y="365126"/>
            <a:ext cx="10933886" cy="93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3600"/>
              <a:buFont typeface="Gill Sans"/>
              <a:buNone/>
              <a:defRPr>
                <a:solidFill>
                  <a:srgbClr val="168FD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75" name="Google Shape;75;p10"/>
          <p:cNvCxnSpPr/>
          <p:nvPr/>
        </p:nvCxnSpPr>
        <p:spPr>
          <a:xfrm>
            <a:off x="411480" y="365126"/>
            <a:ext cx="0" cy="6108699"/>
          </a:xfrm>
          <a:prstGeom prst="straightConnector1">
            <a:avLst/>
          </a:prstGeom>
          <a:noFill/>
          <a:ln w="9525" cap="flat" cmpd="sng">
            <a:solidFill>
              <a:srgbClr val="168FDF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76" name="Google Shape;76;p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07084" y="6312023"/>
            <a:ext cx="2710842" cy="161801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0"/>
          <p:cNvSpPr txBox="1">
            <a:spLocks noGrp="1"/>
          </p:cNvSpPr>
          <p:nvPr>
            <p:ph type="ftr" idx="11"/>
          </p:nvPr>
        </p:nvSpPr>
        <p:spPr>
          <a:xfrm>
            <a:off x="607382" y="6583680"/>
            <a:ext cx="3368677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1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0"/>
          <p:cNvSpPr txBox="1">
            <a:spLocks noGrp="1"/>
          </p:cNvSpPr>
          <p:nvPr>
            <p:ph type="sldNum" idx="12"/>
          </p:nvPr>
        </p:nvSpPr>
        <p:spPr>
          <a:xfrm>
            <a:off x="11824339" y="6583680"/>
            <a:ext cx="367661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1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lvl="1" indent="0" algn="r">
              <a:spcBef>
                <a:spcPts val="0"/>
              </a:spcBef>
              <a:buNone/>
              <a:defRPr sz="11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lvl="2" indent="0" algn="r">
              <a:spcBef>
                <a:spcPts val="0"/>
              </a:spcBef>
              <a:buNone/>
              <a:defRPr sz="11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lvl="3" indent="0" algn="r">
              <a:spcBef>
                <a:spcPts val="0"/>
              </a:spcBef>
              <a:buNone/>
              <a:defRPr sz="11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lvl="4" indent="0" algn="r">
              <a:spcBef>
                <a:spcPts val="0"/>
              </a:spcBef>
              <a:buNone/>
              <a:defRPr sz="11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lvl="5" indent="0" algn="r">
              <a:spcBef>
                <a:spcPts val="0"/>
              </a:spcBef>
              <a:buNone/>
              <a:defRPr sz="11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lvl="6" indent="0" algn="r">
              <a:spcBef>
                <a:spcPts val="0"/>
              </a:spcBef>
              <a:buNone/>
              <a:defRPr sz="11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lvl="7" indent="0" algn="r">
              <a:spcBef>
                <a:spcPts val="0"/>
              </a:spcBef>
              <a:buNone/>
              <a:defRPr sz="11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lvl="8" indent="0" algn="r">
              <a:spcBef>
                <a:spcPts val="0"/>
              </a:spcBef>
              <a:buNone/>
              <a:defRPr sz="11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9" name="Google Shape;79;p10"/>
          <p:cNvSpPr txBox="1">
            <a:spLocks noGrp="1"/>
          </p:cNvSpPr>
          <p:nvPr>
            <p:ph type="dt" idx="10"/>
          </p:nvPr>
        </p:nvSpPr>
        <p:spPr>
          <a:xfrm>
            <a:off x="10733103" y="6583680"/>
            <a:ext cx="1082359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1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 thruBlk="1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ultiple Round Image">
  <p:cSld name="Multiple Round Image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1"/>
          <p:cNvSpPr txBox="1">
            <a:spLocks noGrp="1"/>
          </p:cNvSpPr>
          <p:nvPr>
            <p:ph type="title"/>
          </p:nvPr>
        </p:nvSpPr>
        <p:spPr>
          <a:xfrm>
            <a:off x="624840" y="365126"/>
            <a:ext cx="10933886" cy="93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3600"/>
              <a:buFont typeface="Gill Sans"/>
              <a:buNone/>
              <a:defRPr>
                <a:solidFill>
                  <a:srgbClr val="168FD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82" name="Google Shape;82;p11"/>
          <p:cNvCxnSpPr/>
          <p:nvPr/>
        </p:nvCxnSpPr>
        <p:spPr>
          <a:xfrm>
            <a:off x="411480" y="365126"/>
            <a:ext cx="0" cy="6108699"/>
          </a:xfrm>
          <a:prstGeom prst="straightConnector1">
            <a:avLst/>
          </a:prstGeom>
          <a:noFill/>
          <a:ln w="9525" cap="flat" cmpd="sng">
            <a:solidFill>
              <a:srgbClr val="168FDF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83" name="Google Shape;83;p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07084" y="6312023"/>
            <a:ext cx="2710842" cy="161801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1"/>
          <p:cNvSpPr txBox="1">
            <a:spLocks noGrp="1"/>
          </p:cNvSpPr>
          <p:nvPr>
            <p:ph type="ftr" idx="11"/>
          </p:nvPr>
        </p:nvSpPr>
        <p:spPr>
          <a:xfrm>
            <a:off x="607382" y="6583680"/>
            <a:ext cx="3368677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1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1"/>
          <p:cNvSpPr txBox="1">
            <a:spLocks noGrp="1"/>
          </p:cNvSpPr>
          <p:nvPr>
            <p:ph type="sldNum" idx="12"/>
          </p:nvPr>
        </p:nvSpPr>
        <p:spPr>
          <a:xfrm>
            <a:off x="11824339" y="6583680"/>
            <a:ext cx="367661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1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lvl="1" indent="0" algn="r">
              <a:spcBef>
                <a:spcPts val="0"/>
              </a:spcBef>
              <a:buNone/>
              <a:defRPr sz="11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lvl="2" indent="0" algn="r">
              <a:spcBef>
                <a:spcPts val="0"/>
              </a:spcBef>
              <a:buNone/>
              <a:defRPr sz="11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lvl="3" indent="0" algn="r">
              <a:spcBef>
                <a:spcPts val="0"/>
              </a:spcBef>
              <a:buNone/>
              <a:defRPr sz="11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lvl="4" indent="0" algn="r">
              <a:spcBef>
                <a:spcPts val="0"/>
              </a:spcBef>
              <a:buNone/>
              <a:defRPr sz="11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lvl="5" indent="0" algn="r">
              <a:spcBef>
                <a:spcPts val="0"/>
              </a:spcBef>
              <a:buNone/>
              <a:defRPr sz="11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lvl="6" indent="0" algn="r">
              <a:spcBef>
                <a:spcPts val="0"/>
              </a:spcBef>
              <a:buNone/>
              <a:defRPr sz="11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lvl="7" indent="0" algn="r">
              <a:spcBef>
                <a:spcPts val="0"/>
              </a:spcBef>
              <a:buNone/>
              <a:defRPr sz="11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lvl="8" indent="0" algn="r">
              <a:spcBef>
                <a:spcPts val="0"/>
              </a:spcBef>
              <a:buNone/>
              <a:defRPr sz="11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6" name="Google Shape;86;p11"/>
          <p:cNvSpPr>
            <a:spLocks noGrp="1"/>
          </p:cNvSpPr>
          <p:nvPr>
            <p:ph type="pic" idx="2"/>
          </p:nvPr>
        </p:nvSpPr>
        <p:spPr>
          <a:xfrm>
            <a:off x="937549" y="1471218"/>
            <a:ext cx="4670385" cy="4670385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168FDF"/>
              </a:buClr>
              <a:buSzPts val="2800"/>
              <a:buFont typeface="Helvetica Neue"/>
              <a:buChar char="›"/>
              <a:defRPr sz="28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68FDF"/>
              </a:buClr>
              <a:buSzPts val="2600"/>
              <a:buFont typeface="Helvetica Neue"/>
              <a:buChar char="›"/>
              <a:defRPr sz="26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R="0" lvl="2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68FDF"/>
              </a:buClr>
              <a:buSzPts val="2400"/>
              <a:buFont typeface="Helvetica Neue"/>
              <a:buChar char="›"/>
              <a:defRPr sz="24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R="0" lvl="3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68FDF"/>
              </a:buClr>
              <a:buSzPts val="2200"/>
              <a:buFont typeface="Helvetica Neue"/>
              <a:buChar char="›"/>
              <a:defRPr sz="22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R="0" lvl="4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68FDF"/>
              </a:buClr>
              <a:buSzPts val="2000"/>
              <a:buFont typeface="Helvetica Neue"/>
              <a:buChar char="›"/>
              <a:defRPr sz="20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87" name="Google Shape;87;p11"/>
          <p:cNvSpPr>
            <a:spLocks noGrp="1"/>
          </p:cNvSpPr>
          <p:nvPr>
            <p:ph type="pic" idx="3"/>
          </p:nvPr>
        </p:nvSpPr>
        <p:spPr>
          <a:xfrm>
            <a:off x="6732624" y="1471218"/>
            <a:ext cx="4670385" cy="4670385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168FDF"/>
              </a:buClr>
              <a:buSzPts val="2800"/>
              <a:buFont typeface="Helvetica Neue"/>
              <a:buChar char="›"/>
              <a:defRPr sz="28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68FDF"/>
              </a:buClr>
              <a:buSzPts val="2600"/>
              <a:buFont typeface="Helvetica Neue"/>
              <a:buChar char="›"/>
              <a:defRPr sz="26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R="0" lvl="2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68FDF"/>
              </a:buClr>
              <a:buSzPts val="2400"/>
              <a:buFont typeface="Helvetica Neue"/>
              <a:buChar char="›"/>
              <a:defRPr sz="24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R="0" lvl="3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68FDF"/>
              </a:buClr>
              <a:buSzPts val="2200"/>
              <a:buFont typeface="Helvetica Neue"/>
              <a:buChar char="›"/>
              <a:defRPr sz="22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R="0" lvl="4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68FDF"/>
              </a:buClr>
              <a:buSzPts val="2000"/>
              <a:buFont typeface="Helvetica Neue"/>
              <a:buChar char="›"/>
              <a:defRPr sz="20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88" name="Google Shape;88;p11"/>
          <p:cNvSpPr txBox="1">
            <a:spLocks noGrp="1"/>
          </p:cNvSpPr>
          <p:nvPr>
            <p:ph type="dt" idx="10"/>
          </p:nvPr>
        </p:nvSpPr>
        <p:spPr>
          <a:xfrm>
            <a:off x="10733103" y="6583680"/>
            <a:ext cx="1082359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1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 thruBlk="1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ultiple Square Image">
  <p:cSld name="Multiple Square Image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2"/>
          <p:cNvSpPr txBox="1">
            <a:spLocks noGrp="1"/>
          </p:cNvSpPr>
          <p:nvPr>
            <p:ph type="title"/>
          </p:nvPr>
        </p:nvSpPr>
        <p:spPr>
          <a:xfrm>
            <a:off x="624840" y="365126"/>
            <a:ext cx="10933886" cy="93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3600"/>
              <a:buFont typeface="Gill Sans"/>
              <a:buNone/>
              <a:defRPr>
                <a:solidFill>
                  <a:srgbClr val="168FD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91" name="Google Shape;91;p12"/>
          <p:cNvCxnSpPr/>
          <p:nvPr/>
        </p:nvCxnSpPr>
        <p:spPr>
          <a:xfrm>
            <a:off x="411480" y="365126"/>
            <a:ext cx="0" cy="6108699"/>
          </a:xfrm>
          <a:prstGeom prst="straightConnector1">
            <a:avLst/>
          </a:prstGeom>
          <a:noFill/>
          <a:ln w="9525" cap="flat" cmpd="sng">
            <a:solidFill>
              <a:srgbClr val="168FDF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92" name="Google Shape;92;p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07084" y="6312023"/>
            <a:ext cx="2710842" cy="161801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2"/>
          <p:cNvSpPr txBox="1">
            <a:spLocks noGrp="1"/>
          </p:cNvSpPr>
          <p:nvPr>
            <p:ph type="ftr" idx="11"/>
          </p:nvPr>
        </p:nvSpPr>
        <p:spPr>
          <a:xfrm>
            <a:off x="607382" y="6583680"/>
            <a:ext cx="3368677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1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2"/>
          <p:cNvSpPr txBox="1">
            <a:spLocks noGrp="1"/>
          </p:cNvSpPr>
          <p:nvPr>
            <p:ph type="sldNum" idx="12"/>
          </p:nvPr>
        </p:nvSpPr>
        <p:spPr>
          <a:xfrm>
            <a:off x="11824339" y="6583680"/>
            <a:ext cx="367661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1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lvl="1" indent="0" algn="r">
              <a:spcBef>
                <a:spcPts val="0"/>
              </a:spcBef>
              <a:buNone/>
              <a:defRPr sz="11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lvl="2" indent="0" algn="r">
              <a:spcBef>
                <a:spcPts val="0"/>
              </a:spcBef>
              <a:buNone/>
              <a:defRPr sz="11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lvl="3" indent="0" algn="r">
              <a:spcBef>
                <a:spcPts val="0"/>
              </a:spcBef>
              <a:buNone/>
              <a:defRPr sz="11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lvl="4" indent="0" algn="r">
              <a:spcBef>
                <a:spcPts val="0"/>
              </a:spcBef>
              <a:buNone/>
              <a:defRPr sz="11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lvl="5" indent="0" algn="r">
              <a:spcBef>
                <a:spcPts val="0"/>
              </a:spcBef>
              <a:buNone/>
              <a:defRPr sz="11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lvl="6" indent="0" algn="r">
              <a:spcBef>
                <a:spcPts val="0"/>
              </a:spcBef>
              <a:buNone/>
              <a:defRPr sz="11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lvl="7" indent="0" algn="r">
              <a:spcBef>
                <a:spcPts val="0"/>
              </a:spcBef>
              <a:buNone/>
              <a:defRPr sz="11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lvl="8" indent="0" algn="r">
              <a:spcBef>
                <a:spcPts val="0"/>
              </a:spcBef>
              <a:buNone/>
              <a:defRPr sz="1100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5" name="Google Shape;95;p12"/>
          <p:cNvSpPr>
            <a:spLocks noGrp="1"/>
          </p:cNvSpPr>
          <p:nvPr>
            <p:ph type="pic" idx="2"/>
          </p:nvPr>
        </p:nvSpPr>
        <p:spPr>
          <a:xfrm>
            <a:off x="624841" y="1410656"/>
            <a:ext cx="5463444" cy="482282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168FDF"/>
              </a:buClr>
              <a:buSzPts val="2800"/>
              <a:buFont typeface="Helvetica Neue"/>
              <a:buChar char="›"/>
              <a:defRPr sz="28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68FDF"/>
              </a:buClr>
              <a:buSzPts val="2600"/>
              <a:buFont typeface="Helvetica Neue"/>
              <a:buChar char="›"/>
              <a:defRPr sz="26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R="0" lvl="2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68FDF"/>
              </a:buClr>
              <a:buSzPts val="2400"/>
              <a:buFont typeface="Helvetica Neue"/>
              <a:buChar char="›"/>
              <a:defRPr sz="24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R="0" lvl="3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68FDF"/>
              </a:buClr>
              <a:buSzPts val="2200"/>
              <a:buFont typeface="Helvetica Neue"/>
              <a:buChar char="›"/>
              <a:defRPr sz="22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R="0" lvl="4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68FDF"/>
              </a:buClr>
              <a:buSzPts val="2000"/>
              <a:buFont typeface="Helvetica Neue"/>
              <a:buChar char="›"/>
              <a:defRPr sz="20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96" name="Google Shape;96;p12"/>
          <p:cNvSpPr>
            <a:spLocks noGrp="1"/>
          </p:cNvSpPr>
          <p:nvPr>
            <p:ph type="pic" idx="3"/>
          </p:nvPr>
        </p:nvSpPr>
        <p:spPr>
          <a:xfrm>
            <a:off x="6095282" y="1406573"/>
            <a:ext cx="5463444" cy="482282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168FDF"/>
              </a:buClr>
              <a:buSzPts val="2800"/>
              <a:buFont typeface="Helvetica Neue"/>
              <a:buChar char="›"/>
              <a:defRPr sz="28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68FDF"/>
              </a:buClr>
              <a:buSzPts val="2600"/>
              <a:buFont typeface="Helvetica Neue"/>
              <a:buChar char="›"/>
              <a:defRPr sz="26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R="0" lvl="2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68FDF"/>
              </a:buClr>
              <a:buSzPts val="2400"/>
              <a:buFont typeface="Helvetica Neue"/>
              <a:buChar char="›"/>
              <a:defRPr sz="24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R="0" lvl="3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68FDF"/>
              </a:buClr>
              <a:buSzPts val="2200"/>
              <a:buFont typeface="Helvetica Neue"/>
              <a:buChar char="›"/>
              <a:defRPr sz="22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R="0" lvl="4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68FDF"/>
              </a:buClr>
              <a:buSzPts val="2000"/>
              <a:buFont typeface="Helvetica Neue"/>
              <a:buChar char="›"/>
              <a:defRPr sz="20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97" name="Google Shape;97;p12"/>
          <p:cNvSpPr txBox="1">
            <a:spLocks noGrp="1"/>
          </p:cNvSpPr>
          <p:nvPr>
            <p:ph type="dt" idx="10"/>
          </p:nvPr>
        </p:nvSpPr>
        <p:spPr>
          <a:xfrm>
            <a:off x="10733103" y="6583680"/>
            <a:ext cx="1082359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1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>
    <p:fade thruBlk="1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0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3600"/>
              <a:buFont typeface="Gill Sans"/>
              <a:buNone/>
              <a:defRPr sz="36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168FDF"/>
              </a:buClr>
              <a:buSzPts val="2800"/>
              <a:buFont typeface="Helvetica Neue"/>
              <a:buChar char="›"/>
              <a:defRPr sz="28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marR="0" lvl="1" indent="-3937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68FDF"/>
              </a:buClr>
              <a:buSzPts val="2600"/>
              <a:buFont typeface="Helvetica Neue"/>
              <a:buChar char="›"/>
              <a:defRPr sz="26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68FDF"/>
              </a:buClr>
              <a:buSzPts val="2400"/>
              <a:buFont typeface="Helvetica Neue"/>
              <a:buChar char="›"/>
              <a:defRPr sz="24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marR="0" lvl="3" indent="-3683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68FDF"/>
              </a:buClr>
              <a:buSzPts val="2200"/>
              <a:buFont typeface="Helvetica Neue"/>
              <a:buChar char="›"/>
              <a:defRPr sz="22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168FDF"/>
              </a:buClr>
              <a:buSzPts val="2000"/>
              <a:buFont typeface="Helvetica Neue"/>
              <a:buChar char="›"/>
              <a:defRPr sz="20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10733103" y="6583680"/>
            <a:ext cx="1082359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607382" y="6583680"/>
            <a:ext cx="3627267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1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11824339" y="6583680"/>
            <a:ext cx="367661" cy="274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r" rtl="0">
              <a:spcBef>
                <a:spcPts val="0"/>
              </a:spcBef>
              <a:buNone/>
              <a:defRPr sz="11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0" r:id="rId21"/>
    <p:sldLayoutId id="2147483672" r:id="rId22"/>
    <p:sldLayoutId id="2147483673" r:id="rId23"/>
    <p:sldLayoutId id="2147483732" r:id="rId24"/>
    <p:sldLayoutId id="2147483733" r:id="rId25"/>
    <p:sldLayoutId id="2147483734" r:id="rId26"/>
    <p:sldLayoutId id="2147483735" r:id="rId27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5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299" r="14770" b="36729"/>
          <a:stretch/>
        </p:blipFill>
        <p:spPr>
          <a:xfrm>
            <a:off x="8556656" y="6091084"/>
            <a:ext cx="3635344" cy="766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2901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  <p:sldLayoutId id="2147483738" r:id="rId2"/>
    <p:sldLayoutId id="2147483739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9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em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jpeg"/><Relationship Id="rId13" Type="http://schemas.openxmlformats.org/officeDocument/2006/relationships/image" Target="../media/image51.png"/><Relationship Id="rId3" Type="http://schemas.openxmlformats.org/officeDocument/2006/relationships/image" Target="../media/image41.png"/><Relationship Id="rId7" Type="http://schemas.openxmlformats.org/officeDocument/2006/relationships/image" Target="../media/image45.jpeg"/><Relationship Id="rId12" Type="http://schemas.openxmlformats.org/officeDocument/2006/relationships/image" Target="../media/image50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4.gif"/><Relationship Id="rId11" Type="http://schemas.openxmlformats.org/officeDocument/2006/relationships/image" Target="../media/image49.jpeg"/><Relationship Id="rId5" Type="http://schemas.openxmlformats.org/officeDocument/2006/relationships/image" Target="../media/image43.png"/><Relationship Id="rId10" Type="http://schemas.openxmlformats.org/officeDocument/2006/relationships/image" Target="../media/image48.jpeg"/><Relationship Id="rId4" Type="http://schemas.openxmlformats.org/officeDocument/2006/relationships/image" Target="../media/image42.png"/><Relationship Id="rId9" Type="http://schemas.openxmlformats.org/officeDocument/2006/relationships/image" Target="../media/image47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4.em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jpeg"/><Relationship Id="rId3" Type="http://schemas.openxmlformats.org/officeDocument/2006/relationships/image" Target="../media/image56.jpeg"/><Relationship Id="rId7" Type="http://schemas.openxmlformats.org/officeDocument/2006/relationships/image" Target="../media/image60.jpe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9.jpeg"/><Relationship Id="rId5" Type="http://schemas.openxmlformats.org/officeDocument/2006/relationships/image" Target="../media/image58.png"/><Relationship Id="rId4" Type="http://schemas.openxmlformats.org/officeDocument/2006/relationships/image" Target="../media/image57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g"/><Relationship Id="rId3" Type="http://schemas.openxmlformats.org/officeDocument/2006/relationships/image" Target="../media/image16.jpeg"/><Relationship Id="rId7" Type="http://schemas.openxmlformats.org/officeDocument/2006/relationships/image" Target="../media/image20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9.jpeg"/><Relationship Id="rId5" Type="http://schemas.openxmlformats.org/officeDocument/2006/relationships/image" Target="../media/image18.jpg"/><Relationship Id="rId4" Type="http://schemas.openxmlformats.org/officeDocument/2006/relationships/image" Target="../media/image17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0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3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75.em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6.tif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77.em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6.tif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80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.jpeg"/><Relationship Id="rId5" Type="http://schemas.openxmlformats.org/officeDocument/2006/relationships/image" Target="../media/image31.jpeg"/><Relationship Id="rId4" Type="http://schemas.openxmlformats.org/officeDocument/2006/relationships/image" Target="../media/image30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D2D039-1B10-994B-98C0-1D6D884F9B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24305" y="1174914"/>
            <a:ext cx="9144000" cy="2387600"/>
          </a:xfrm>
        </p:spPr>
        <p:txBody>
          <a:bodyPr/>
          <a:lstStyle/>
          <a:p>
            <a:r>
              <a:rPr lang="en-US" dirty="0"/>
              <a:t>Success at the (FL)Edge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595E5BF-5693-074E-8C96-1B94BEEAC3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24305" y="3654589"/>
            <a:ext cx="9144000" cy="1655762"/>
          </a:xfrm>
        </p:spPr>
        <p:txBody>
          <a:bodyPr/>
          <a:lstStyle/>
          <a:p>
            <a:r>
              <a:rPr lang="en-US" dirty="0"/>
              <a:t>Leveraging Open Source at the Edge as a Bridge to Critical Operations in Industry</a:t>
            </a:r>
            <a:br>
              <a:rPr lang="en-US" dirty="0"/>
            </a:br>
            <a:br>
              <a:rPr lang="en-US" dirty="0"/>
            </a:br>
            <a:r>
              <a:rPr lang="en-US" dirty="0"/>
              <a:t>Richard Beeson, CTO, OSIsoft</a:t>
            </a:r>
            <a:br>
              <a:rPr lang="en-US" dirty="0"/>
            </a:br>
            <a:r>
              <a:rPr lang="en-US" dirty="0"/>
              <a:t>Bill Hunt, CTO Dianomic</a:t>
            </a:r>
          </a:p>
          <a:p>
            <a:r>
              <a:rPr lang="en-US" dirty="0"/>
              <a:t>24.09.2019</a:t>
            </a:r>
          </a:p>
        </p:txBody>
      </p:sp>
      <p:pic>
        <p:nvPicPr>
          <p:cNvPr id="4" name="Picture 3" descr="A picture containing wheel, drawing&#10;&#10;Description automatically generated">
            <a:extLst>
              <a:ext uri="{FF2B5EF4-FFF2-40B4-BE49-F238E27FC236}">
                <a16:creationId xmlns:a16="http://schemas.microsoft.com/office/drawing/2014/main" id="{AFE1966D-D1A3-EA4D-9CCA-C983D53AC7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636" y="6031022"/>
            <a:ext cx="1735392" cy="59060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5B53BA4-87E6-4445-9A13-38A6B483BD1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79469" y="632202"/>
            <a:ext cx="1455444" cy="2623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7485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D61BC3-2096-3847-BDEA-802ACB061E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reality of new sensors today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259D49-71D1-BB4E-8BF5-A7991DFFAC8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10</a:t>
            </a:fld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A1278612-BCB6-284A-A75A-CCCB4BBB5C13}"/>
              </a:ext>
            </a:extLst>
          </p:cNvPr>
          <p:cNvSpPr/>
          <p:nvPr/>
        </p:nvSpPr>
        <p:spPr>
          <a:xfrm>
            <a:off x="3178659" y="1874759"/>
            <a:ext cx="4386352" cy="3920967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buClrTx/>
              <a:defRPr/>
            </a:pPr>
            <a:endParaRPr lang="en-US" sz="1800" kern="1200">
              <a:solidFill>
                <a:srgbClr val="FFFFFF"/>
              </a:solidFill>
              <a:latin typeface="Calibri" panose="020F0502020204030204"/>
            </a:endParaRPr>
          </a:p>
        </p:txBody>
      </p:sp>
      <p:sp>
        <p:nvSpPr>
          <p:cNvPr id="6" name="Slide Number Placeholder 8">
            <a:extLst>
              <a:ext uri="{FF2B5EF4-FFF2-40B4-BE49-F238E27FC236}">
                <a16:creationId xmlns:a16="http://schemas.microsoft.com/office/drawing/2014/main" id="{17AA84E6-C006-144E-B1C4-948EDA7E17A3}"/>
              </a:ext>
            </a:extLst>
          </p:cNvPr>
          <p:cNvSpPr txBox="1">
            <a:spLocks/>
          </p:cNvSpPr>
          <p:nvPr/>
        </p:nvSpPr>
        <p:spPr>
          <a:xfrm>
            <a:off x="11704321" y="6413672"/>
            <a:ext cx="48768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1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1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1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1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1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1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1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1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1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algn="l" defTabSz="914377">
              <a:buClrTx/>
              <a:defRPr/>
            </a:pPr>
            <a:r>
              <a:rPr lang="en-US" sz="1800" kern="1200">
                <a:solidFill>
                  <a:srgbClr val="000000"/>
                </a:solidFill>
                <a:latin typeface="Calibri" panose="020F0502020204030204"/>
                <a:ea typeface="+mn-ea"/>
                <a:cs typeface="+mn-cs"/>
              </a:rPr>
              <a:t> </a:t>
            </a:r>
            <a:endParaRPr lang="en-US" sz="1800" kern="1200" dirty="0">
              <a:solidFill>
                <a:srgbClr val="000000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4B619D-1486-1343-A0DF-FF868C50B875}"/>
              </a:ext>
            </a:extLst>
          </p:cNvPr>
          <p:cNvSpPr txBox="1"/>
          <p:nvPr/>
        </p:nvSpPr>
        <p:spPr>
          <a:xfrm>
            <a:off x="4429501" y="1267308"/>
            <a:ext cx="2499788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buClrTx/>
              <a:defRPr/>
            </a:pPr>
            <a:r>
              <a:rPr lang="en-US" sz="2667" kern="1200" dirty="0">
                <a:solidFill>
                  <a:srgbClr val="0073CE"/>
                </a:solidFill>
                <a:latin typeface="Calibri" panose="020F0502020204030204"/>
                <a:ea typeface="+mn-ea"/>
                <a:cs typeface="+mn-cs"/>
              </a:rPr>
              <a:t>1° Network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6F63D9D-54F6-2B47-BADA-E8ECF6FB2C82}"/>
              </a:ext>
            </a:extLst>
          </p:cNvPr>
          <p:cNvGrpSpPr/>
          <p:nvPr/>
        </p:nvGrpSpPr>
        <p:grpSpPr>
          <a:xfrm>
            <a:off x="4164395" y="2260315"/>
            <a:ext cx="2395511" cy="3130196"/>
            <a:chOff x="8923054" y="1865039"/>
            <a:chExt cx="2395510" cy="3130196"/>
          </a:xfrm>
          <a:solidFill>
            <a:schemeClr val="accent1"/>
          </a:solidFill>
        </p:grpSpPr>
        <p:grpSp>
          <p:nvGrpSpPr>
            <p:cNvPr id="10" name="Group 2414">
              <a:extLst>
                <a:ext uri="{FF2B5EF4-FFF2-40B4-BE49-F238E27FC236}">
                  <a16:creationId xmlns:a16="http://schemas.microsoft.com/office/drawing/2014/main" id="{F6F4B869-DC5B-5548-8B10-DFB0AA135857}"/>
                </a:ext>
              </a:extLst>
            </p:cNvPr>
            <p:cNvGrpSpPr/>
            <p:nvPr/>
          </p:nvGrpSpPr>
          <p:grpSpPr>
            <a:xfrm>
              <a:off x="8923054" y="1865039"/>
              <a:ext cx="2395510" cy="108756"/>
              <a:chOff x="1934492" y="2546228"/>
              <a:chExt cx="2395510" cy="108756"/>
            </a:xfrm>
            <a:grpFill/>
          </p:grpSpPr>
          <p:sp>
            <p:nvSpPr>
              <p:cNvPr id="241" name="Oval 2415">
                <a:extLst>
                  <a:ext uri="{FF2B5EF4-FFF2-40B4-BE49-F238E27FC236}">
                    <a16:creationId xmlns:a16="http://schemas.microsoft.com/office/drawing/2014/main" id="{A8FD56EF-4DD4-D34F-A7F2-8069ACD6A8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34492" y="2546248"/>
                <a:ext cx="109550" cy="10873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162560" tIns="81280" rIns="162560" bIns="81280"/>
              <a:lstStyle/>
              <a:p>
                <a:pPr defTabSz="1219140">
                  <a:buClrTx/>
                  <a:defRPr/>
                </a:pPr>
                <a:endParaRPr lang="en-US" sz="3200" kern="1200">
                  <a:solidFill>
                    <a:prstClr val="white"/>
                  </a:solidFill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242" name="Oval 2416">
                <a:extLst>
                  <a:ext uri="{FF2B5EF4-FFF2-40B4-BE49-F238E27FC236}">
                    <a16:creationId xmlns:a16="http://schemas.microsoft.com/office/drawing/2014/main" id="{756ADDFC-775A-3641-AF44-B0EE4F510CA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3088" y="2546246"/>
                <a:ext cx="109550" cy="10873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162560" tIns="81280" rIns="162560" bIns="81280"/>
              <a:lstStyle/>
              <a:p>
                <a:pPr defTabSz="1219140">
                  <a:buClrTx/>
                  <a:defRPr/>
                </a:pPr>
                <a:endParaRPr lang="en-US" sz="3200" kern="1200">
                  <a:solidFill>
                    <a:prstClr val="white"/>
                  </a:solidFill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243" name="Oval 2417">
                <a:extLst>
                  <a:ext uri="{FF2B5EF4-FFF2-40B4-BE49-F238E27FC236}">
                    <a16:creationId xmlns:a16="http://schemas.microsoft.com/office/drawing/2014/main" id="{06072949-F9D7-2F47-9577-C42D7C91C1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91684" y="2546244"/>
                <a:ext cx="109550" cy="10873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162560" tIns="81280" rIns="162560" bIns="81280"/>
              <a:lstStyle/>
              <a:p>
                <a:pPr defTabSz="1219140">
                  <a:buClrTx/>
                  <a:defRPr/>
                </a:pPr>
                <a:endParaRPr lang="en-US" sz="3200" kern="1200">
                  <a:solidFill>
                    <a:prstClr val="white"/>
                  </a:solidFill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244" name="Oval 2418">
                <a:extLst>
                  <a:ext uri="{FF2B5EF4-FFF2-40B4-BE49-F238E27FC236}">
                    <a16:creationId xmlns:a16="http://schemas.microsoft.com/office/drawing/2014/main" id="{14B7DFD3-D321-ED4C-90E3-69F153E41F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0280" y="2546242"/>
                <a:ext cx="109550" cy="10873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162560" tIns="81280" rIns="162560" bIns="81280"/>
              <a:lstStyle/>
              <a:p>
                <a:pPr defTabSz="1219140">
                  <a:buClrTx/>
                  <a:defRPr/>
                </a:pPr>
                <a:endParaRPr lang="en-US" sz="3200" kern="1200">
                  <a:solidFill>
                    <a:prstClr val="white"/>
                  </a:solidFill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245" name="Oval 2419">
                <a:extLst>
                  <a:ext uri="{FF2B5EF4-FFF2-40B4-BE49-F238E27FC236}">
                    <a16:creationId xmlns:a16="http://schemas.microsoft.com/office/drawing/2014/main" id="{57DEF447-6550-F447-ACFC-4BED0B13F4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48876" y="2546240"/>
                <a:ext cx="109550" cy="10873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162560" tIns="81280" rIns="162560" bIns="81280"/>
              <a:lstStyle/>
              <a:p>
                <a:pPr defTabSz="1219140">
                  <a:buClrTx/>
                  <a:defRPr/>
                </a:pPr>
                <a:endParaRPr lang="en-US" sz="3200" kern="1200">
                  <a:solidFill>
                    <a:prstClr val="white"/>
                  </a:solidFill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246" name="Oval 2420">
                <a:extLst>
                  <a:ext uri="{FF2B5EF4-FFF2-40B4-BE49-F238E27FC236}">
                    <a16:creationId xmlns:a16="http://schemas.microsoft.com/office/drawing/2014/main" id="{AE8CEE54-AF8D-0B48-800E-FD0B666410D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77472" y="2546238"/>
                <a:ext cx="109550" cy="10873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162560" tIns="81280" rIns="162560" bIns="81280"/>
              <a:lstStyle/>
              <a:p>
                <a:pPr defTabSz="1219140">
                  <a:buClrTx/>
                  <a:defRPr/>
                </a:pPr>
                <a:endParaRPr lang="en-US" sz="3200" kern="1200">
                  <a:solidFill>
                    <a:prstClr val="white"/>
                  </a:solidFill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247" name="Oval 2421">
                <a:extLst>
                  <a:ext uri="{FF2B5EF4-FFF2-40B4-BE49-F238E27FC236}">
                    <a16:creationId xmlns:a16="http://schemas.microsoft.com/office/drawing/2014/main" id="{D16A1E6A-84BB-EA46-9070-53AA4F452A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06068" y="2546236"/>
                <a:ext cx="109550" cy="10873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162560" tIns="81280" rIns="162560" bIns="81280"/>
              <a:lstStyle/>
              <a:p>
                <a:pPr defTabSz="1219140">
                  <a:buClrTx/>
                  <a:defRPr/>
                </a:pPr>
                <a:endParaRPr lang="en-US" sz="3200" kern="1200">
                  <a:solidFill>
                    <a:prstClr val="white"/>
                  </a:solidFill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248" name="Oval 2422">
                <a:extLst>
                  <a:ext uri="{FF2B5EF4-FFF2-40B4-BE49-F238E27FC236}">
                    <a16:creationId xmlns:a16="http://schemas.microsoft.com/office/drawing/2014/main" id="{E6B6EF61-631D-4C44-BED0-A90E46AAB9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4664" y="2546234"/>
                <a:ext cx="109550" cy="10873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162560" tIns="81280" rIns="162560" bIns="81280"/>
              <a:lstStyle/>
              <a:p>
                <a:pPr defTabSz="1219140">
                  <a:buClrTx/>
                  <a:defRPr/>
                </a:pPr>
                <a:endParaRPr lang="en-US" sz="3200" kern="1200">
                  <a:solidFill>
                    <a:prstClr val="white"/>
                  </a:solidFill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249" name="Oval 2423">
                <a:extLst>
                  <a:ext uri="{FF2B5EF4-FFF2-40B4-BE49-F238E27FC236}">
                    <a16:creationId xmlns:a16="http://schemas.microsoft.com/office/drawing/2014/main" id="{9538F7CF-CD44-214D-AB3A-FD95807851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63260" y="2546232"/>
                <a:ext cx="109550" cy="10873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162560" tIns="81280" rIns="162560" bIns="81280"/>
              <a:lstStyle/>
              <a:p>
                <a:pPr defTabSz="1219140">
                  <a:buClrTx/>
                  <a:defRPr/>
                </a:pPr>
                <a:endParaRPr lang="en-US" sz="3200" kern="1200">
                  <a:solidFill>
                    <a:prstClr val="white"/>
                  </a:solidFill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250" name="Oval 2424">
                <a:extLst>
                  <a:ext uri="{FF2B5EF4-FFF2-40B4-BE49-F238E27FC236}">
                    <a16:creationId xmlns:a16="http://schemas.microsoft.com/office/drawing/2014/main" id="{56DBD142-CE99-1A49-BBA5-FCCD50D607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1856" y="2546230"/>
                <a:ext cx="109550" cy="10873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162560" tIns="81280" rIns="162560" bIns="81280"/>
              <a:lstStyle/>
              <a:p>
                <a:pPr defTabSz="1219140">
                  <a:buClrTx/>
                  <a:defRPr/>
                </a:pPr>
                <a:endParaRPr lang="en-US" sz="3200" kern="1200">
                  <a:solidFill>
                    <a:prstClr val="white"/>
                  </a:solidFill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251" name="Oval 2425">
                <a:extLst>
                  <a:ext uri="{FF2B5EF4-FFF2-40B4-BE49-F238E27FC236}">
                    <a16:creationId xmlns:a16="http://schemas.microsoft.com/office/drawing/2014/main" id="{FE849FB0-C5D9-704E-B6CD-5F14F1675A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0452" y="2546228"/>
                <a:ext cx="109550" cy="10873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162560" tIns="81280" rIns="162560" bIns="81280"/>
              <a:lstStyle/>
              <a:p>
                <a:pPr defTabSz="1219140">
                  <a:buClrTx/>
                  <a:defRPr/>
                </a:pPr>
                <a:endParaRPr lang="en-US" sz="3200" kern="1200">
                  <a:solidFill>
                    <a:prstClr val="white"/>
                  </a:solidFill>
                  <a:latin typeface="Century Gothic" panose="020B0502020202020204"/>
                  <a:ea typeface="+mn-ea"/>
                  <a:cs typeface="+mn-cs"/>
                </a:endParaRPr>
              </a:p>
            </p:txBody>
          </p:sp>
        </p:grpSp>
        <p:grpSp>
          <p:nvGrpSpPr>
            <p:cNvPr id="11" name="Group 2426">
              <a:extLst>
                <a:ext uri="{FF2B5EF4-FFF2-40B4-BE49-F238E27FC236}">
                  <a16:creationId xmlns:a16="http://schemas.microsoft.com/office/drawing/2014/main" id="{5FF98691-A6FE-384B-A491-8B3362930AA6}"/>
                </a:ext>
              </a:extLst>
            </p:cNvPr>
            <p:cNvGrpSpPr/>
            <p:nvPr/>
          </p:nvGrpSpPr>
          <p:grpSpPr>
            <a:xfrm>
              <a:off x="9044501" y="2017441"/>
              <a:ext cx="2166914" cy="108754"/>
              <a:chOff x="1934492" y="2546230"/>
              <a:chExt cx="2166914" cy="108754"/>
            </a:xfrm>
            <a:grpFill/>
          </p:grpSpPr>
          <p:sp>
            <p:nvSpPr>
              <p:cNvPr id="231" name="Oval 2427">
                <a:extLst>
                  <a:ext uri="{FF2B5EF4-FFF2-40B4-BE49-F238E27FC236}">
                    <a16:creationId xmlns:a16="http://schemas.microsoft.com/office/drawing/2014/main" id="{F3AEDEC3-DC07-7C4E-8F76-473EE234592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34492" y="2546248"/>
                <a:ext cx="109550" cy="10873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162560" tIns="81280" rIns="162560" bIns="81280"/>
              <a:lstStyle/>
              <a:p>
                <a:pPr defTabSz="1219140">
                  <a:buClrTx/>
                  <a:defRPr/>
                </a:pPr>
                <a:endParaRPr lang="en-US" sz="3200" kern="1200">
                  <a:solidFill>
                    <a:prstClr val="white"/>
                  </a:solidFill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232" name="Oval 2428">
                <a:extLst>
                  <a:ext uri="{FF2B5EF4-FFF2-40B4-BE49-F238E27FC236}">
                    <a16:creationId xmlns:a16="http://schemas.microsoft.com/office/drawing/2014/main" id="{284BF733-BB00-E940-8705-6B3A599F209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3088" y="2546246"/>
                <a:ext cx="109550" cy="10873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162560" tIns="81280" rIns="162560" bIns="81280"/>
              <a:lstStyle/>
              <a:p>
                <a:pPr defTabSz="1219140">
                  <a:buClrTx/>
                  <a:defRPr/>
                </a:pPr>
                <a:endParaRPr lang="en-US" sz="3200" kern="1200">
                  <a:solidFill>
                    <a:prstClr val="white"/>
                  </a:solidFill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233" name="Oval 2429">
                <a:extLst>
                  <a:ext uri="{FF2B5EF4-FFF2-40B4-BE49-F238E27FC236}">
                    <a16:creationId xmlns:a16="http://schemas.microsoft.com/office/drawing/2014/main" id="{87939F2F-0D49-224F-A9D7-0CD2B14592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91684" y="2546244"/>
                <a:ext cx="109550" cy="10873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162560" tIns="81280" rIns="162560" bIns="81280"/>
              <a:lstStyle/>
              <a:p>
                <a:pPr defTabSz="1219140">
                  <a:buClrTx/>
                  <a:defRPr/>
                </a:pPr>
                <a:endParaRPr lang="en-US" sz="3200" kern="1200">
                  <a:solidFill>
                    <a:prstClr val="white"/>
                  </a:solidFill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234" name="Oval 2430">
                <a:extLst>
                  <a:ext uri="{FF2B5EF4-FFF2-40B4-BE49-F238E27FC236}">
                    <a16:creationId xmlns:a16="http://schemas.microsoft.com/office/drawing/2014/main" id="{62052362-A042-AF4F-9E4C-B0E2F4C1612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0280" y="2546242"/>
                <a:ext cx="109550" cy="10873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162560" tIns="81280" rIns="162560" bIns="81280"/>
              <a:lstStyle/>
              <a:p>
                <a:pPr defTabSz="1219140">
                  <a:buClrTx/>
                  <a:defRPr/>
                </a:pPr>
                <a:endParaRPr lang="en-US" sz="3200" kern="1200">
                  <a:solidFill>
                    <a:prstClr val="white"/>
                  </a:solidFill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235" name="Oval 2431">
                <a:extLst>
                  <a:ext uri="{FF2B5EF4-FFF2-40B4-BE49-F238E27FC236}">
                    <a16:creationId xmlns:a16="http://schemas.microsoft.com/office/drawing/2014/main" id="{597CC26C-0284-1048-8DEA-F837BD2820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48876" y="2546240"/>
                <a:ext cx="109550" cy="10873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162560" tIns="81280" rIns="162560" bIns="81280"/>
              <a:lstStyle/>
              <a:p>
                <a:pPr defTabSz="1219140">
                  <a:buClrTx/>
                  <a:defRPr/>
                </a:pPr>
                <a:endParaRPr lang="en-US" sz="3200" kern="1200">
                  <a:solidFill>
                    <a:prstClr val="white"/>
                  </a:solidFill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236" name="Oval 2432">
                <a:extLst>
                  <a:ext uri="{FF2B5EF4-FFF2-40B4-BE49-F238E27FC236}">
                    <a16:creationId xmlns:a16="http://schemas.microsoft.com/office/drawing/2014/main" id="{24412786-FF3B-CA4D-A649-734892B675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77472" y="2546238"/>
                <a:ext cx="109550" cy="10873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162560" tIns="81280" rIns="162560" bIns="81280"/>
              <a:lstStyle/>
              <a:p>
                <a:pPr defTabSz="1219140">
                  <a:buClrTx/>
                  <a:defRPr/>
                </a:pPr>
                <a:endParaRPr lang="en-US" sz="3200" kern="1200">
                  <a:solidFill>
                    <a:prstClr val="white"/>
                  </a:solidFill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237" name="Oval 2433">
                <a:extLst>
                  <a:ext uri="{FF2B5EF4-FFF2-40B4-BE49-F238E27FC236}">
                    <a16:creationId xmlns:a16="http://schemas.microsoft.com/office/drawing/2014/main" id="{7D0D4354-EA5D-3840-A8B9-E71B0DFA89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06068" y="2546236"/>
                <a:ext cx="109550" cy="10873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162560" tIns="81280" rIns="162560" bIns="81280"/>
              <a:lstStyle/>
              <a:p>
                <a:pPr defTabSz="1219140">
                  <a:buClrTx/>
                  <a:defRPr/>
                </a:pPr>
                <a:endParaRPr lang="en-US" sz="3200" kern="1200">
                  <a:solidFill>
                    <a:prstClr val="white"/>
                  </a:solidFill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238" name="Oval 2434">
                <a:extLst>
                  <a:ext uri="{FF2B5EF4-FFF2-40B4-BE49-F238E27FC236}">
                    <a16:creationId xmlns:a16="http://schemas.microsoft.com/office/drawing/2014/main" id="{0F41D908-1AF0-4E48-93DA-B5B081A670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4664" y="2546234"/>
                <a:ext cx="109550" cy="10873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162560" tIns="81280" rIns="162560" bIns="81280"/>
              <a:lstStyle/>
              <a:p>
                <a:pPr defTabSz="1219140">
                  <a:buClrTx/>
                  <a:defRPr/>
                </a:pPr>
                <a:endParaRPr lang="en-US" sz="3200" kern="1200">
                  <a:solidFill>
                    <a:prstClr val="white"/>
                  </a:solidFill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239" name="Oval 2435">
                <a:extLst>
                  <a:ext uri="{FF2B5EF4-FFF2-40B4-BE49-F238E27FC236}">
                    <a16:creationId xmlns:a16="http://schemas.microsoft.com/office/drawing/2014/main" id="{CBE9FCB1-2FDA-504D-8FA1-3A73AB15706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63260" y="2546232"/>
                <a:ext cx="109550" cy="10873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162560" tIns="81280" rIns="162560" bIns="81280"/>
              <a:lstStyle/>
              <a:p>
                <a:pPr defTabSz="1219140">
                  <a:buClrTx/>
                  <a:defRPr/>
                </a:pPr>
                <a:endParaRPr lang="en-US" sz="3200" kern="1200">
                  <a:solidFill>
                    <a:prstClr val="white"/>
                  </a:solidFill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240" name="Oval 2436">
                <a:extLst>
                  <a:ext uri="{FF2B5EF4-FFF2-40B4-BE49-F238E27FC236}">
                    <a16:creationId xmlns:a16="http://schemas.microsoft.com/office/drawing/2014/main" id="{D65CE90B-4ACF-794F-9362-30334A0843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1856" y="2546230"/>
                <a:ext cx="109550" cy="10873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162560" tIns="81280" rIns="162560" bIns="81280"/>
              <a:lstStyle/>
              <a:p>
                <a:pPr defTabSz="1219140">
                  <a:buClrTx/>
                  <a:defRPr/>
                </a:pPr>
                <a:endParaRPr lang="en-US" sz="3200" kern="1200">
                  <a:solidFill>
                    <a:prstClr val="white"/>
                  </a:solidFill>
                  <a:latin typeface="Century Gothic" panose="020B0502020202020204"/>
                  <a:ea typeface="+mn-ea"/>
                  <a:cs typeface="+mn-cs"/>
                </a:endParaRPr>
              </a:p>
            </p:txBody>
          </p:sp>
        </p:grpSp>
        <p:grpSp>
          <p:nvGrpSpPr>
            <p:cNvPr id="12" name="Group 2437">
              <a:extLst>
                <a:ext uri="{FF2B5EF4-FFF2-40B4-BE49-F238E27FC236}">
                  <a16:creationId xmlns:a16="http://schemas.microsoft.com/office/drawing/2014/main" id="{0EC43FBC-9CCD-E346-BB5F-E3F64C2F0CAC}"/>
                </a:ext>
              </a:extLst>
            </p:cNvPr>
            <p:cNvGrpSpPr/>
            <p:nvPr/>
          </p:nvGrpSpPr>
          <p:grpSpPr>
            <a:xfrm>
              <a:off x="8923054" y="2167183"/>
              <a:ext cx="2395510" cy="108756"/>
              <a:chOff x="1934492" y="2546228"/>
              <a:chExt cx="2395510" cy="108756"/>
            </a:xfrm>
            <a:grpFill/>
          </p:grpSpPr>
          <p:sp>
            <p:nvSpPr>
              <p:cNvPr id="220" name="Oval 2438">
                <a:extLst>
                  <a:ext uri="{FF2B5EF4-FFF2-40B4-BE49-F238E27FC236}">
                    <a16:creationId xmlns:a16="http://schemas.microsoft.com/office/drawing/2014/main" id="{F41EE756-CAC9-AC4D-82A6-D82BA73BFB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34492" y="2546248"/>
                <a:ext cx="109550" cy="10873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162560" tIns="81280" rIns="162560" bIns="81280"/>
              <a:lstStyle/>
              <a:p>
                <a:pPr defTabSz="1219140">
                  <a:buClrTx/>
                  <a:defRPr/>
                </a:pPr>
                <a:endParaRPr lang="en-US" sz="3200" kern="1200">
                  <a:solidFill>
                    <a:prstClr val="white"/>
                  </a:solidFill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221" name="Oval 2439">
                <a:extLst>
                  <a:ext uri="{FF2B5EF4-FFF2-40B4-BE49-F238E27FC236}">
                    <a16:creationId xmlns:a16="http://schemas.microsoft.com/office/drawing/2014/main" id="{CEB0A955-FA8E-AA4C-B53E-A64F45CB1E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3088" y="2546246"/>
                <a:ext cx="109550" cy="10873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162560" tIns="81280" rIns="162560" bIns="81280"/>
              <a:lstStyle/>
              <a:p>
                <a:pPr defTabSz="1219140">
                  <a:buClrTx/>
                  <a:defRPr/>
                </a:pPr>
                <a:endParaRPr lang="en-US" sz="3200" kern="1200">
                  <a:solidFill>
                    <a:prstClr val="white"/>
                  </a:solidFill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222" name="Oval 2440">
                <a:extLst>
                  <a:ext uri="{FF2B5EF4-FFF2-40B4-BE49-F238E27FC236}">
                    <a16:creationId xmlns:a16="http://schemas.microsoft.com/office/drawing/2014/main" id="{87B23720-9E80-0F4C-B933-3F8129C910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91684" y="2546244"/>
                <a:ext cx="109550" cy="10873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162560" tIns="81280" rIns="162560" bIns="81280"/>
              <a:lstStyle/>
              <a:p>
                <a:pPr defTabSz="1219140">
                  <a:buClrTx/>
                  <a:defRPr/>
                </a:pPr>
                <a:endParaRPr lang="en-US" sz="3200" kern="1200">
                  <a:solidFill>
                    <a:prstClr val="white"/>
                  </a:solidFill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223" name="Oval 2441">
                <a:extLst>
                  <a:ext uri="{FF2B5EF4-FFF2-40B4-BE49-F238E27FC236}">
                    <a16:creationId xmlns:a16="http://schemas.microsoft.com/office/drawing/2014/main" id="{3479EB48-561F-D145-BA1D-ED6B5817D7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0280" y="2546242"/>
                <a:ext cx="109550" cy="10873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162560" tIns="81280" rIns="162560" bIns="81280"/>
              <a:lstStyle/>
              <a:p>
                <a:pPr defTabSz="1219140">
                  <a:buClrTx/>
                  <a:defRPr/>
                </a:pPr>
                <a:endParaRPr lang="en-US" sz="3200" kern="1200">
                  <a:solidFill>
                    <a:prstClr val="white"/>
                  </a:solidFill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224" name="Oval 2442">
                <a:extLst>
                  <a:ext uri="{FF2B5EF4-FFF2-40B4-BE49-F238E27FC236}">
                    <a16:creationId xmlns:a16="http://schemas.microsoft.com/office/drawing/2014/main" id="{8888217B-032F-1D4E-9E8D-34C586A91E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48876" y="2546240"/>
                <a:ext cx="109550" cy="10873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162560" tIns="81280" rIns="162560" bIns="81280"/>
              <a:lstStyle/>
              <a:p>
                <a:pPr defTabSz="1219140">
                  <a:buClrTx/>
                  <a:defRPr/>
                </a:pPr>
                <a:endParaRPr lang="en-US" sz="3200" kern="1200">
                  <a:solidFill>
                    <a:prstClr val="white"/>
                  </a:solidFill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225" name="Oval 2443">
                <a:extLst>
                  <a:ext uri="{FF2B5EF4-FFF2-40B4-BE49-F238E27FC236}">
                    <a16:creationId xmlns:a16="http://schemas.microsoft.com/office/drawing/2014/main" id="{F431B06B-47C4-C942-8916-33334099194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77472" y="2546238"/>
                <a:ext cx="109550" cy="10873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162560" tIns="81280" rIns="162560" bIns="81280"/>
              <a:lstStyle/>
              <a:p>
                <a:pPr defTabSz="1219140">
                  <a:buClrTx/>
                  <a:defRPr/>
                </a:pPr>
                <a:endParaRPr lang="en-US" sz="3200" kern="1200">
                  <a:solidFill>
                    <a:prstClr val="white"/>
                  </a:solidFill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226" name="Oval 2444">
                <a:extLst>
                  <a:ext uri="{FF2B5EF4-FFF2-40B4-BE49-F238E27FC236}">
                    <a16:creationId xmlns:a16="http://schemas.microsoft.com/office/drawing/2014/main" id="{9F2EFDD1-188D-AC49-B47A-F66D5F01ED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06068" y="2546236"/>
                <a:ext cx="109550" cy="10873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162560" tIns="81280" rIns="162560" bIns="81280"/>
              <a:lstStyle/>
              <a:p>
                <a:pPr defTabSz="1219140">
                  <a:buClrTx/>
                  <a:defRPr/>
                </a:pPr>
                <a:endParaRPr lang="en-US" sz="3200" kern="1200">
                  <a:solidFill>
                    <a:prstClr val="white"/>
                  </a:solidFill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227" name="Oval 2445">
                <a:extLst>
                  <a:ext uri="{FF2B5EF4-FFF2-40B4-BE49-F238E27FC236}">
                    <a16:creationId xmlns:a16="http://schemas.microsoft.com/office/drawing/2014/main" id="{23F7876A-1840-B14F-A619-D906BCB4E8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4664" y="2546234"/>
                <a:ext cx="109550" cy="10873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162560" tIns="81280" rIns="162560" bIns="81280"/>
              <a:lstStyle/>
              <a:p>
                <a:pPr defTabSz="1219140">
                  <a:buClrTx/>
                  <a:defRPr/>
                </a:pPr>
                <a:endParaRPr lang="en-US" sz="3200" kern="1200">
                  <a:solidFill>
                    <a:prstClr val="white"/>
                  </a:solidFill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228" name="Oval 2446">
                <a:extLst>
                  <a:ext uri="{FF2B5EF4-FFF2-40B4-BE49-F238E27FC236}">
                    <a16:creationId xmlns:a16="http://schemas.microsoft.com/office/drawing/2014/main" id="{E4FF752F-04BC-9F4F-BE68-23C6DB95F7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63260" y="2546232"/>
                <a:ext cx="109550" cy="10873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162560" tIns="81280" rIns="162560" bIns="81280"/>
              <a:lstStyle/>
              <a:p>
                <a:pPr defTabSz="1219140">
                  <a:buClrTx/>
                  <a:defRPr/>
                </a:pPr>
                <a:endParaRPr lang="en-US" sz="3200" kern="1200">
                  <a:solidFill>
                    <a:prstClr val="white"/>
                  </a:solidFill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229" name="Oval 2447">
                <a:extLst>
                  <a:ext uri="{FF2B5EF4-FFF2-40B4-BE49-F238E27FC236}">
                    <a16:creationId xmlns:a16="http://schemas.microsoft.com/office/drawing/2014/main" id="{B3CA8264-9297-C54D-9174-947322DAA2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1856" y="2546230"/>
                <a:ext cx="109550" cy="10873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162560" tIns="81280" rIns="162560" bIns="81280"/>
              <a:lstStyle/>
              <a:p>
                <a:pPr defTabSz="1219140">
                  <a:buClrTx/>
                  <a:defRPr/>
                </a:pPr>
                <a:endParaRPr lang="en-US" sz="3200" kern="1200">
                  <a:solidFill>
                    <a:prstClr val="white"/>
                  </a:solidFill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230" name="Oval 2448">
                <a:extLst>
                  <a:ext uri="{FF2B5EF4-FFF2-40B4-BE49-F238E27FC236}">
                    <a16:creationId xmlns:a16="http://schemas.microsoft.com/office/drawing/2014/main" id="{DCE055F0-36EE-4441-9B76-10D2085478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0452" y="2546228"/>
                <a:ext cx="109550" cy="10873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162560" tIns="81280" rIns="162560" bIns="81280"/>
              <a:lstStyle/>
              <a:p>
                <a:pPr defTabSz="1219140">
                  <a:buClrTx/>
                  <a:defRPr/>
                </a:pPr>
                <a:endParaRPr lang="en-US" sz="3200" kern="1200">
                  <a:solidFill>
                    <a:prstClr val="white"/>
                  </a:solidFill>
                  <a:latin typeface="Century Gothic" panose="020B0502020202020204"/>
                  <a:ea typeface="+mn-ea"/>
                  <a:cs typeface="+mn-cs"/>
                </a:endParaRPr>
              </a:p>
            </p:txBody>
          </p:sp>
        </p:grpSp>
        <p:grpSp>
          <p:nvGrpSpPr>
            <p:cNvPr id="13" name="Group 2449">
              <a:extLst>
                <a:ext uri="{FF2B5EF4-FFF2-40B4-BE49-F238E27FC236}">
                  <a16:creationId xmlns:a16="http://schemas.microsoft.com/office/drawing/2014/main" id="{D41AB12F-4563-AC4C-89FD-05DF05165532}"/>
                </a:ext>
              </a:extLst>
            </p:cNvPr>
            <p:cNvGrpSpPr/>
            <p:nvPr/>
          </p:nvGrpSpPr>
          <p:grpSpPr>
            <a:xfrm>
              <a:off x="9044501" y="2319585"/>
              <a:ext cx="2166914" cy="108754"/>
              <a:chOff x="1934492" y="2546230"/>
              <a:chExt cx="2166914" cy="108754"/>
            </a:xfrm>
            <a:grpFill/>
          </p:grpSpPr>
          <p:sp>
            <p:nvSpPr>
              <p:cNvPr id="210" name="Oval 2450">
                <a:extLst>
                  <a:ext uri="{FF2B5EF4-FFF2-40B4-BE49-F238E27FC236}">
                    <a16:creationId xmlns:a16="http://schemas.microsoft.com/office/drawing/2014/main" id="{968CE881-1317-5B40-BB7A-0B4BB058EB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34492" y="2546248"/>
                <a:ext cx="109550" cy="10873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162560" tIns="81280" rIns="162560" bIns="81280"/>
              <a:lstStyle/>
              <a:p>
                <a:pPr defTabSz="1219140">
                  <a:buClrTx/>
                  <a:defRPr/>
                </a:pPr>
                <a:endParaRPr lang="en-US" sz="3200" kern="1200">
                  <a:solidFill>
                    <a:prstClr val="white"/>
                  </a:solidFill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211" name="Oval 2451">
                <a:extLst>
                  <a:ext uri="{FF2B5EF4-FFF2-40B4-BE49-F238E27FC236}">
                    <a16:creationId xmlns:a16="http://schemas.microsoft.com/office/drawing/2014/main" id="{CC21FB92-B85D-B64F-B491-F2651A4CE6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3088" y="2546246"/>
                <a:ext cx="109550" cy="10873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162560" tIns="81280" rIns="162560" bIns="81280"/>
              <a:lstStyle/>
              <a:p>
                <a:pPr defTabSz="1219140">
                  <a:buClrTx/>
                  <a:defRPr/>
                </a:pPr>
                <a:endParaRPr lang="en-US" sz="3200" kern="1200">
                  <a:solidFill>
                    <a:prstClr val="white"/>
                  </a:solidFill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212" name="Oval 2452">
                <a:extLst>
                  <a:ext uri="{FF2B5EF4-FFF2-40B4-BE49-F238E27FC236}">
                    <a16:creationId xmlns:a16="http://schemas.microsoft.com/office/drawing/2014/main" id="{74467CB1-BD56-FD43-AFB8-422C485956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91684" y="2546244"/>
                <a:ext cx="109550" cy="10873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162560" tIns="81280" rIns="162560" bIns="81280"/>
              <a:lstStyle/>
              <a:p>
                <a:pPr defTabSz="1219140">
                  <a:buClrTx/>
                  <a:defRPr/>
                </a:pPr>
                <a:endParaRPr lang="en-US" sz="3200" kern="1200">
                  <a:solidFill>
                    <a:prstClr val="white"/>
                  </a:solidFill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213" name="Oval 2453">
                <a:extLst>
                  <a:ext uri="{FF2B5EF4-FFF2-40B4-BE49-F238E27FC236}">
                    <a16:creationId xmlns:a16="http://schemas.microsoft.com/office/drawing/2014/main" id="{2694F6A4-E216-A748-B904-2D419D897A7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0280" y="2546242"/>
                <a:ext cx="109550" cy="10873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162560" tIns="81280" rIns="162560" bIns="81280"/>
              <a:lstStyle/>
              <a:p>
                <a:pPr defTabSz="1219140">
                  <a:buClrTx/>
                  <a:defRPr/>
                </a:pPr>
                <a:endParaRPr lang="en-US" sz="3200" kern="1200">
                  <a:solidFill>
                    <a:prstClr val="white"/>
                  </a:solidFill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214" name="Oval 2454">
                <a:extLst>
                  <a:ext uri="{FF2B5EF4-FFF2-40B4-BE49-F238E27FC236}">
                    <a16:creationId xmlns:a16="http://schemas.microsoft.com/office/drawing/2014/main" id="{F0629FD0-33E6-344E-AA9A-F4B46407DB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48876" y="2546240"/>
                <a:ext cx="109550" cy="10873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162560" tIns="81280" rIns="162560" bIns="81280"/>
              <a:lstStyle/>
              <a:p>
                <a:pPr defTabSz="1219140">
                  <a:buClrTx/>
                  <a:defRPr/>
                </a:pPr>
                <a:endParaRPr lang="en-US" sz="3200" kern="1200">
                  <a:solidFill>
                    <a:prstClr val="white"/>
                  </a:solidFill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215" name="Oval 2455">
                <a:extLst>
                  <a:ext uri="{FF2B5EF4-FFF2-40B4-BE49-F238E27FC236}">
                    <a16:creationId xmlns:a16="http://schemas.microsoft.com/office/drawing/2014/main" id="{BC6D5D32-C6FD-8346-A8E4-7833D4D20B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77472" y="2546238"/>
                <a:ext cx="109550" cy="10873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162560" tIns="81280" rIns="162560" bIns="81280"/>
              <a:lstStyle/>
              <a:p>
                <a:pPr defTabSz="1219140">
                  <a:buClrTx/>
                  <a:defRPr/>
                </a:pPr>
                <a:endParaRPr lang="en-US" sz="3200" kern="1200">
                  <a:solidFill>
                    <a:prstClr val="white"/>
                  </a:solidFill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216" name="Oval 2456">
                <a:extLst>
                  <a:ext uri="{FF2B5EF4-FFF2-40B4-BE49-F238E27FC236}">
                    <a16:creationId xmlns:a16="http://schemas.microsoft.com/office/drawing/2014/main" id="{1BA6307A-E391-C348-975D-6BDAF15915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06068" y="2546236"/>
                <a:ext cx="109550" cy="10873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162560" tIns="81280" rIns="162560" bIns="81280"/>
              <a:lstStyle/>
              <a:p>
                <a:pPr defTabSz="1219140">
                  <a:buClrTx/>
                  <a:defRPr/>
                </a:pPr>
                <a:endParaRPr lang="en-US" sz="3200" kern="1200">
                  <a:solidFill>
                    <a:prstClr val="white"/>
                  </a:solidFill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217" name="Oval 2457">
                <a:extLst>
                  <a:ext uri="{FF2B5EF4-FFF2-40B4-BE49-F238E27FC236}">
                    <a16:creationId xmlns:a16="http://schemas.microsoft.com/office/drawing/2014/main" id="{01044465-9AFF-0448-B278-704C2EF22A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4664" y="2546234"/>
                <a:ext cx="109550" cy="10873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162560" tIns="81280" rIns="162560" bIns="81280"/>
              <a:lstStyle/>
              <a:p>
                <a:pPr defTabSz="1219140">
                  <a:buClrTx/>
                  <a:defRPr/>
                </a:pPr>
                <a:endParaRPr lang="en-US" sz="3200" kern="1200">
                  <a:solidFill>
                    <a:prstClr val="white"/>
                  </a:solidFill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218" name="Oval 2458">
                <a:extLst>
                  <a:ext uri="{FF2B5EF4-FFF2-40B4-BE49-F238E27FC236}">
                    <a16:creationId xmlns:a16="http://schemas.microsoft.com/office/drawing/2014/main" id="{7716B02D-7DFE-F347-B629-A1C4B40A9A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63260" y="2546232"/>
                <a:ext cx="109550" cy="10873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162560" tIns="81280" rIns="162560" bIns="81280"/>
              <a:lstStyle/>
              <a:p>
                <a:pPr defTabSz="1219140">
                  <a:buClrTx/>
                  <a:defRPr/>
                </a:pPr>
                <a:endParaRPr lang="en-US" sz="3200" kern="1200">
                  <a:solidFill>
                    <a:prstClr val="white"/>
                  </a:solidFill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219" name="Oval 2459">
                <a:extLst>
                  <a:ext uri="{FF2B5EF4-FFF2-40B4-BE49-F238E27FC236}">
                    <a16:creationId xmlns:a16="http://schemas.microsoft.com/office/drawing/2014/main" id="{D6F1E9E6-A83E-574C-A54E-1C277A510C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1856" y="2546230"/>
                <a:ext cx="109550" cy="10873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162560" tIns="81280" rIns="162560" bIns="81280"/>
              <a:lstStyle/>
              <a:p>
                <a:pPr defTabSz="1219140">
                  <a:buClrTx/>
                  <a:defRPr/>
                </a:pPr>
                <a:endParaRPr lang="en-US" sz="3200" kern="1200">
                  <a:solidFill>
                    <a:prstClr val="white"/>
                  </a:solidFill>
                  <a:latin typeface="Century Gothic" panose="020B0502020202020204"/>
                  <a:ea typeface="+mn-ea"/>
                  <a:cs typeface="+mn-cs"/>
                </a:endParaRPr>
              </a:p>
            </p:txBody>
          </p:sp>
        </p:grpSp>
        <p:grpSp>
          <p:nvGrpSpPr>
            <p:cNvPr id="14" name="Group 2460">
              <a:extLst>
                <a:ext uri="{FF2B5EF4-FFF2-40B4-BE49-F238E27FC236}">
                  <a16:creationId xmlns:a16="http://schemas.microsoft.com/office/drawing/2014/main" id="{5C0DC71E-4752-9D44-B86E-2381F05933B7}"/>
                </a:ext>
              </a:extLst>
            </p:cNvPr>
            <p:cNvGrpSpPr/>
            <p:nvPr/>
          </p:nvGrpSpPr>
          <p:grpSpPr>
            <a:xfrm>
              <a:off x="8923054" y="2469327"/>
              <a:ext cx="2395510" cy="108756"/>
              <a:chOff x="1934492" y="2546228"/>
              <a:chExt cx="2395510" cy="108756"/>
            </a:xfrm>
            <a:grpFill/>
          </p:grpSpPr>
          <p:sp>
            <p:nvSpPr>
              <p:cNvPr id="199" name="Oval 2461">
                <a:extLst>
                  <a:ext uri="{FF2B5EF4-FFF2-40B4-BE49-F238E27FC236}">
                    <a16:creationId xmlns:a16="http://schemas.microsoft.com/office/drawing/2014/main" id="{4EA6E0F3-EC8F-064C-9C22-C3C21C5C95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34492" y="2546248"/>
                <a:ext cx="109550" cy="10873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162560" tIns="81280" rIns="162560" bIns="81280"/>
              <a:lstStyle/>
              <a:p>
                <a:pPr defTabSz="1219140">
                  <a:buClrTx/>
                  <a:defRPr/>
                </a:pPr>
                <a:endParaRPr lang="en-US" sz="3200" kern="1200">
                  <a:solidFill>
                    <a:prstClr val="white"/>
                  </a:solidFill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200" name="Oval 2462">
                <a:extLst>
                  <a:ext uri="{FF2B5EF4-FFF2-40B4-BE49-F238E27FC236}">
                    <a16:creationId xmlns:a16="http://schemas.microsoft.com/office/drawing/2014/main" id="{1E9C5A81-1507-414A-AC7A-9DA559851A6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3088" y="2546246"/>
                <a:ext cx="109550" cy="10873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162560" tIns="81280" rIns="162560" bIns="81280"/>
              <a:lstStyle/>
              <a:p>
                <a:pPr defTabSz="1219140">
                  <a:buClrTx/>
                  <a:defRPr/>
                </a:pPr>
                <a:endParaRPr lang="en-US" sz="3200" kern="1200">
                  <a:solidFill>
                    <a:prstClr val="white"/>
                  </a:solidFill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201" name="Oval 2463">
                <a:extLst>
                  <a:ext uri="{FF2B5EF4-FFF2-40B4-BE49-F238E27FC236}">
                    <a16:creationId xmlns:a16="http://schemas.microsoft.com/office/drawing/2014/main" id="{04726CAF-0F3D-2C47-8852-0022BC5D45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91684" y="2546244"/>
                <a:ext cx="109550" cy="10873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162560" tIns="81280" rIns="162560" bIns="81280"/>
              <a:lstStyle/>
              <a:p>
                <a:pPr defTabSz="1219140">
                  <a:buClrTx/>
                  <a:defRPr/>
                </a:pPr>
                <a:endParaRPr lang="en-US" sz="3200" kern="1200">
                  <a:solidFill>
                    <a:prstClr val="white"/>
                  </a:solidFill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202" name="Oval 2464">
                <a:extLst>
                  <a:ext uri="{FF2B5EF4-FFF2-40B4-BE49-F238E27FC236}">
                    <a16:creationId xmlns:a16="http://schemas.microsoft.com/office/drawing/2014/main" id="{ACBDF101-1A9C-B14B-9904-E52A1E815B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0280" y="2546242"/>
                <a:ext cx="109550" cy="10873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162560" tIns="81280" rIns="162560" bIns="81280"/>
              <a:lstStyle/>
              <a:p>
                <a:pPr defTabSz="1219140">
                  <a:buClrTx/>
                  <a:defRPr/>
                </a:pPr>
                <a:endParaRPr lang="en-US" sz="3200" kern="1200">
                  <a:solidFill>
                    <a:prstClr val="white"/>
                  </a:solidFill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203" name="Oval 2465">
                <a:extLst>
                  <a:ext uri="{FF2B5EF4-FFF2-40B4-BE49-F238E27FC236}">
                    <a16:creationId xmlns:a16="http://schemas.microsoft.com/office/drawing/2014/main" id="{B5AB1112-3C09-9D43-9DAA-D220A73014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48876" y="2546240"/>
                <a:ext cx="109550" cy="10873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162560" tIns="81280" rIns="162560" bIns="81280"/>
              <a:lstStyle/>
              <a:p>
                <a:pPr defTabSz="1219140">
                  <a:buClrTx/>
                  <a:defRPr/>
                </a:pPr>
                <a:endParaRPr lang="en-US" sz="3200" kern="1200">
                  <a:solidFill>
                    <a:prstClr val="white"/>
                  </a:solidFill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204" name="Oval 2466">
                <a:extLst>
                  <a:ext uri="{FF2B5EF4-FFF2-40B4-BE49-F238E27FC236}">
                    <a16:creationId xmlns:a16="http://schemas.microsoft.com/office/drawing/2014/main" id="{D86BABA1-A3AD-7143-9D57-9F2D9D0E2E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77472" y="2546238"/>
                <a:ext cx="109550" cy="10873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162560" tIns="81280" rIns="162560" bIns="81280"/>
              <a:lstStyle/>
              <a:p>
                <a:pPr defTabSz="1219140">
                  <a:buClrTx/>
                  <a:defRPr/>
                </a:pPr>
                <a:endParaRPr lang="en-US" sz="3200" kern="1200">
                  <a:solidFill>
                    <a:prstClr val="white"/>
                  </a:solidFill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205" name="Oval 2467">
                <a:extLst>
                  <a:ext uri="{FF2B5EF4-FFF2-40B4-BE49-F238E27FC236}">
                    <a16:creationId xmlns:a16="http://schemas.microsoft.com/office/drawing/2014/main" id="{D52A8C3B-6599-0E4C-9A26-05E0594D09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06068" y="2546236"/>
                <a:ext cx="109550" cy="10873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162560" tIns="81280" rIns="162560" bIns="81280"/>
              <a:lstStyle/>
              <a:p>
                <a:pPr defTabSz="1219140">
                  <a:buClrTx/>
                  <a:defRPr/>
                </a:pPr>
                <a:endParaRPr lang="en-US" sz="3200" kern="1200">
                  <a:solidFill>
                    <a:prstClr val="white"/>
                  </a:solidFill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206" name="Oval 2468">
                <a:extLst>
                  <a:ext uri="{FF2B5EF4-FFF2-40B4-BE49-F238E27FC236}">
                    <a16:creationId xmlns:a16="http://schemas.microsoft.com/office/drawing/2014/main" id="{C0834A85-454A-2146-B3DA-D7113974C1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4664" y="2546234"/>
                <a:ext cx="109550" cy="10873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162560" tIns="81280" rIns="162560" bIns="81280"/>
              <a:lstStyle/>
              <a:p>
                <a:pPr defTabSz="1219140">
                  <a:buClrTx/>
                  <a:defRPr/>
                </a:pPr>
                <a:endParaRPr lang="en-US" sz="3200" kern="1200">
                  <a:solidFill>
                    <a:prstClr val="white"/>
                  </a:solidFill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207" name="Oval 2469">
                <a:extLst>
                  <a:ext uri="{FF2B5EF4-FFF2-40B4-BE49-F238E27FC236}">
                    <a16:creationId xmlns:a16="http://schemas.microsoft.com/office/drawing/2014/main" id="{6C6BD4DA-F7B2-2444-B1B0-B1C946F859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63260" y="2546232"/>
                <a:ext cx="109550" cy="10873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162560" tIns="81280" rIns="162560" bIns="81280"/>
              <a:lstStyle/>
              <a:p>
                <a:pPr defTabSz="1219140">
                  <a:buClrTx/>
                  <a:defRPr/>
                </a:pPr>
                <a:endParaRPr lang="en-US" sz="3200" kern="1200">
                  <a:solidFill>
                    <a:prstClr val="white"/>
                  </a:solidFill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208" name="Oval 2470">
                <a:extLst>
                  <a:ext uri="{FF2B5EF4-FFF2-40B4-BE49-F238E27FC236}">
                    <a16:creationId xmlns:a16="http://schemas.microsoft.com/office/drawing/2014/main" id="{9DB4C654-C82A-AB49-ABAC-F1E6E29CB7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1856" y="2546230"/>
                <a:ext cx="109550" cy="10873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162560" tIns="81280" rIns="162560" bIns="81280"/>
              <a:lstStyle/>
              <a:p>
                <a:pPr defTabSz="1219140">
                  <a:buClrTx/>
                  <a:defRPr/>
                </a:pPr>
                <a:endParaRPr lang="en-US" sz="3200" kern="1200">
                  <a:solidFill>
                    <a:prstClr val="white"/>
                  </a:solidFill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209" name="Oval 2471">
                <a:extLst>
                  <a:ext uri="{FF2B5EF4-FFF2-40B4-BE49-F238E27FC236}">
                    <a16:creationId xmlns:a16="http://schemas.microsoft.com/office/drawing/2014/main" id="{BA581BB5-0741-CB47-9D2A-9468352645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0452" y="2546228"/>
                <a:ext cx="109550" cy="10873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162560" tIns="81280" rIns="162560" bIns="81280"/>
              <a:lstStyle/>
              <a:p>
                <a:pPr defTabSz="1219140">
                  <a:buClrTx/>
                  <a:defRPr/>
                </a:pPr>
                <a:endParaRPr lang="en-US" sz="3200" kern="1200">
                  <a:solidFill>
                    <a:prstClr val="white"/>
                  </a:solidFill>
                  <a:latin typeface="Century Gothic" panose="020B0502020202020204"/>
                  <a:ea typeface="+mn-ea"/>
                  <a:cs typeface="+mn-cs"/>
                </a:endParaRPr>
              </a:p>
            </p:txBody>
          </p:sp>
        </p:grpSp>
        <p:grpSp>
          <p:nvGrpSpPr>
            <p:cNvPr id="15" name="Group 2472">
              <a:extLst>
                <a:ext uri="{FF2B5EF4-FFF2-40B4-BE49-F238E27FC236}">
                  <a16:creationId xmlns:a16="http://schemas.microsoft.com/office/drawing/2014/main" id="{49B57D52-8471-0342-8B2D-961D77CAEC27}"/>
                </a:ext>
              </a:extLst>
            </p:cNvPr>
            <p:cNvGrpSpPr/>
            <p:nvPr/>
          </p:nvGrpSpPr>
          <p:grpSpPr>
            <a:xfrm>
              <a:off x="9044501" y="2621729"/>
              <a:ext cx="2166914" cy="108754"/>
              <a:chOff x="1934492" y="2546230"/>
              <a:chExt cx="2166914" cy="108754"/>
            </a:xfrm>
            <a:grpFill/>
          </p:grpSpPr>
          <p:sp>
            <p:nvSpPr>
              <p:cNvPr id="189" name="Oval 2473">
                <a:extLst>
                  <a:ext uri="{FF2B5EF4-FFF2-40B4-BE49-F238E27FC236}">
                    <a16:creationId xmlns:a16="http://schemas.microsoft.com/office/drawing/2014/main" id="{526B5B72-40E8-BF49-AA4C-9072253BE4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34492" y="2546248"/>
                <a:ext cx="109550" cy="10873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162560" tIns="81280" rIns="162560" bIns="81280"/>
              <a:lstStyle/>
              <a:p>
                <a:pPr defTabSz="1219140">
                  <a:buClrTx/>
                  <a:defRPr/>
                </a:pPr>
                <a:endParaRPr lang="en-US" sz="3200" kern="1200">
                  <a:solidFill>
                    <a:prstClr val="white"/>
                  </a:solidFill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190" name="Oval 2474">
                <a:extLst>
                  <a:ext uri="{FF2B5EF4-FFF2-40B4-BE49-F238E27FC236}">
                    <a16:creationId xmlns:a16="http://schemas.microsoft.com/office/drawing/2014/main" id="{EC3CFFF5-EB4A-DF4E-8CC7-5A79712A9D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3088" y="2546246"/>
                <a:ext cx="109550" cy="10873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162560" tIns="81280" rIns="162560" bIns="81280"/>
              <a:lstStyle/>
              <a:p>
                <a:pPr defTabSz="1219140">
                  <a:buClrTx/>
                  <a:defRPr/>
                </a:pPr>
                <a:endParaRPr lang="en-US" sz="3200" kern="1200">
                  <a:solidFill>
                    <a:prstClr val="white"/>
                  </a:solidFill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191" name="Oval 2475">
                <a:extLst>
                  <a:ext uri="{FF2B5EF4-FFF2-40B4-BE49-F238E27FC236}">
                    <a16:creationId xmlns:a16="http://schemas.microsoft.com/office/drawing/2014/main" id="{BF268B0E-AE1E-D441-BF3A-830F6F1D523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91684" y="2546244"/>
                <a:ext cx="109550" cy="10873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162560" tIns="81280" rIns="162560" bIns="81280"/>
              <a:lstStyle/>
              <a:p>
                <a:pPr defTabSz="1219140">
                  <a:buClrTx/>
                  <a:defRPr/>
                </a:pPr>
                <a:endParaRPr lang="en-US" sz="3200" kern="1200">
                  <a:solidFill>
                    <a:prstClr val="white"/>
                  </a:solidFill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192" name="Oval 2476">
                <a:extLst>
                  <a:ext uri="{FF2B5EF4-FFF2-40B4-BE49-F238E27FC236}">
                    <a16:creationId xmlns:a16="http://schemas.microsoft.com/office/drawing/2014/main" id="{DF49D52A-58F9-0841-A4E1-CBF8FDA70E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0280" y="2546242"/>
                <a:ext cx="109550" cy="10873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162560" tIns="81280" rIns="162560" bIns="81280"/>
              <a:lstStyle/>
              <a:p>
                <a:pPr defTabSz="1219140">
                  <a:buClrTx/>
                  <a:defRPr/>
                </a:pPr>
                <a:endParaRPr lang="en-US" sz="3200" kern="1200">
                  <a:solidFill>
                    <a:prstClr val="white"/>
                  </a:solidFill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193" name="Oval 2477">
                <a:extLst>
                  <a:ext uri="{FF2B5EF4-FFF2-40B4-BE49-F238E27FC236}">
                    <a16:creationId xmlns:a16="http://schemas.microsoft.com/office/drawing/2014/main" id="{29ACEB4C-049D-8A46-9C3F-FEA3E252F7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48876" y="2546240"/>
                <a:ext cx="109550" cy="10873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162560" tIns="81280" rIns="162560" bIns="81280"/>
              <a:lstStyle/>
              <a:p>
                <a:pPr defTabSz="1219140">
                  <a:buClrTx/>
                  <a:defRPr/>
                </a:pPr>
                <a:endParaRPr lang="en-US" sz="3200" kern="1200">
                  <a:solidFill>
                    <a:prstClr val="white"/>
                  </a:solidFill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194" name="Oval 2478">
                <a:extLst>
                  <a:ext uri="{FF2B5EF4-FFF2-40B4-BE49-F238E27FC236}">
                    <a16:creationId xmlns:a16="http://schemas.microsoft.com/office/drawing/2014/main" id="{A9D91159-E9AE-EA40-ADC0-0E21A8B3B2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77472" y="2546238"/>
                <a:ext cx="109550" cy="10873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162560" tIns="81280" rIns="162560" bIns="81280"/>
              <a:lstStyle/>
              <a:p>
                <a:pPr defTabSz="1219140">
                  <a:buClrTx/>
                  <a:defRPr/>
                </a:pPr>
                <a:endParaRPr lang="en-US" sz="3200" kern="1200">
                  <a:solidFill>
                    <a:prstClr val="white"/>
                  </a:solidFill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195" name="Oval 2479">
                <a:extLst>
                  <a:ext uri="{FF2B5EF4-FFF2-40B4-BE49-F238E27FC236}">
                    <a16:creationId xmlns:a16="http://schemas.microsoft.com/office/drawing/2014/main" id="{D64E1910-D627-354E-A352-A38C804703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06068" y="2546236"/>
                <a:ext cx="109550" cy="10873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162560" tIns="81280" rIns="162560" bIns="81280"/>
              <a:lstStyle/>
              <a:p>
                <a:pPr defTabSz="1219140">
                  <a:buClrTx/>
                  <a:defRPr/>
                </a:pPr>
                <a:endParaRPr lang="en-US" sz="3200" kern="1200">
                  <a:solidFill>
                    <a:prstClr val="white"/>
                  </a:solidFill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196" name="Oval 2480">
                <a:extLst>
                  <a:ext uri="{FF2B5EF4-FFF2-40B4-BE49-F238E27FC236}">
                    <a16:creationId xmlns:a16="http://schemas.microsoft.com/office/drawing/2014/main" id="{3F479CAE-F3F7-B24A-9E87-AAE8896BBD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4664" y="2546234"/>
                <a:ext cx="109550" cy="10873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162560" tIns="81280" rIns="162560" bIns="81280"/>
              <a:lstStyle/>
              <a:p>
                <a:pPr defTabSz="1219140">
                  <a:buClrTx/>
                  <a:defRPr/>
                </a:pPr>
                <a:endParaRPr lang="en-US" sz="3200" kern="1200">
                  <a:solidFill>
                    <a:prstClr val="white"/>
                  </a:solidFill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197" name="Oval 2481">
                <a:extLst>
                  <a:ext uri="{FF2B5EF4-FFF2-40B4-BE49-F238E27FC236}">
                    <a16:creationId xmlns:a16="http://schemas.microsoft.com/office/drawing/2014/main" id="{37044CF8-C52C-5B4B-A01B-9CDB93D698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63260" y="2546232"/>
                <a:ext cx="109550" cy="10873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162560" tIns="81280" rIns="162560" bIns="81280"/>
              <a:lstStyle/>
              <a:p>
                <a:pPr defTabSz="1219140">
                  <a:buClrTx/>
                  <a:defRPr/>
                </a:pPr>
                <a:endParaRPr lang="en-US" sz="3200" kern="1200">
                  <a:solidFill>
                    <a:prstClr val="white"/>
                  </a:solidFill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198" name="Oval 2482">
                <a:extLst>
                  <a:ext uri="{FF2B5EF4-FFF2-40B4-BE49-F238E27FC236}">
                    <a16:creationId xmlns:a16="http://schemas.microsoft.com/office/drawing/2014/main" id="{DC960B3C-866B-0F43-9BEB-842030CCD2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1856" y="2546230"/>
                <a:ext cx="109550" cy="10873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162560" tIns="81280" rIns="162560" bIns="81280"/>
              <a:lstStyle/>
              <a:p>
                <a:pPr defTabSz="1219140">
                  <a:buClrTx/>
                  <a:defRPr/>
                </a:pPr>
                <a:endParaRPr lang="en-US" sz="3200" kern="1200">
                  <a:solidFill>
                    <a:prstClr val="white"/>
                  </a:solidFill>
                  <a:latin typeface="Century Gothic" panose="020B0502020202020204"/>
                  <a:ea typeface="+mn-ea"/>
                  <a:cs typeface="+mn-cs"/>
                </a:endParaRPr>
              </a:p>
            </p:txBody>
          </p:sp>
        </p:grpSp>
        <p:grpSp>
          <p:nvGrpSpPr>
            <p:cNvPr id="16" name="Group 2483">
              <a:extLst>
                <a:ext uri="{FF2B5EF4-FFF2-40B4-BE49-F238E27FC236}">
                  <a16:creationId xmlns:a16="http://schemas.microsoft.com/office/drawing/2014/main" id="{FE1E5E9E-29BC-9B4C-8480-40C34C2CBD3B}"/>
                </a:ext>
              </a:extLst>
            </p:cNvPr>
            <p:cNvGrpSpPr/>
            <p:nvPr/>
          </p:nvGrpSpPr>
          <p:grpSpPr>
            <a:xfrm>
              <a:off x="8923054" y="2771471"/>
              <a:ext cx="2395510" cy="108756"/>
              <a:chOff x="1934492" y="2546228"/>
              <a:chExt cx="2395510" cy="108756"/>
            </a:xfrm>
            <a:grpFill/>
          </p:grpSpPr>
          <p:sp>
            <p:nvSpPr>
              <p:cNvPr id="178" name="Oval 2484">
                <a:extLst>
                  <a:ext uri="{FF2B5EF4-FFF2-40B4-BE49-F238E27FC236}">
                    <a16:creationId xmlns:a16="http://schemas.microsoft.com/office/drawing/2014/main" id="{D6650BCB-E649-9143-BBA2-8673975B42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34492" y="2546248"/>
                <a:ext cx="109550" cy="10873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162560" tIns="81280" rIns="162560" bIns="81280"/>
              <a:lstStyle/>
              <a:p>
                <a:pPr defTabSz="1219140">
                  <a:buClrTx/>
                  <a:defRPr/>
                </a:pPr>
                <a:endParaRPr lang="en-US" sz="3200" kern="1200">
                  <a:solidFill>
                    <a:prstClr val="white"/>
                  </a:solidFill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179" name="Oval 2485">
                <a:extLst>
                  <a:ext uri="{FF2B5EF4-FFF2-40B4-BE49-F238E27FC236}">
                    <a16:creationId xmlns:a16="http://schemas.microsoft.com/office/drawing/2014/main" id="{1BDBDE6F-27C5-D842-A7CE-D29DB6A3D43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3088" y="2546246"/>
                <a:ext cx="109550" cy="10873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162560" tIns="81280" rIns="162560" bIns="81280"/>
              <a:lstStyle/>
              <a:p>
                <a:pPr defTabSz="1219140">
                  <a:buClrTx/>
                  <a:defRPr/>
                </a:pPr>
                <a:endParaRPr lang="en-US" sz="3200" kern="1200">
                  <a:solidFill>
                    <a:prstClr val="white"/>
                  </a:solidFill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180" name="Oval 2486">
                <a:extLst>
                  <a:ext uri="{FF2B5EF4-FFF2-40B4-BE49-F238E27FC236}">
                    <a16:creationId xmlns:a16="http://schemas.microsoft.com/office/drawing/2014/main" id="{B4EEB1D7-60B6-4447-9DED-C84A0AF0DA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91684" y="2546244"/>
                <a:ext cx="109550" cy="10873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162560" tIns="81280" rIns="162560" bIns="81280"/>
              <a:lstStyle/>
              <a:p>
                <a:pPr defTabSz="1219140">
                  <a:buClrTx/>
                  <a:defRPr/>
                </a:pPr>
                <a:endParaRPr lang="en-US" sz="3200" kern="1200">
                  <a:solidFill>
                    <a:prstClr val="white"/>
                  </a:solidFill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181" name="Oval 2487">
                <a:extLst>
                  <a:ext uri="{FF2B5EF4-FFF2-40B4-BE49-F238E27FC236}">
                    <a16:creationId xmlns:a16="http://schemas.microsoft.com/office/drawing/2014/main" id="{C1B673BA-EC15-284B-9A0F-D0107D96A2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0280" y="2546242"/>
                <a:ext cx="109550" cy="10873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162560" tIns="81280" rIns="162560" bIns="81280"/>
              <a:lstStyle/>
              <a:p>
                <a:pPr defTabSz="1219140">
                  <a:buClrTx/>
                  <a:defRPr/>
                </a:pPr>
                <a:endParaRPr lang="en-US" sz="3200" kern="1200">
                  <a:solidFill>
                    <a:prstClr val="white"/>
                  </a:solidFill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182" name="Oval 2488">
                <a:extLst>
                  <a:ext uri="{FF2B5EF4-FFF2-40B4-BE49-F238E27FC236}">
                    <a16:creationId xmlns:a16="http://schemas.microsoft.com/office/drawing/2014/main" id="{17728108-9029-AA4E-A58C-DF14BB0832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48876" y="2546240"/>
                <a:ext cx="109550" cy="10873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162560" tIns="81280" rIns="162560" bIns="81280"/>
              <a:lstStyle/>
              <a:p>
                <a:pPr defTabSz="1219140">
                  <a:buClrTx/>
                  <a:defRPr/>
                </a:pPr>
                <a:endParaRPr lang="en-US" sz="3200" kern="1200">
                  <a:solidFill>
                    <a:prstClr val="white"/>
                  </a:solidFill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183" name="Oval 2489">
                <a:extLst>
                  <a:ext uri="{FF2B5EF4-FFF2-40B4-BE49-F238E27FC236}">
                    <a16:creationId xmlns:a16="http://schemas.microsoft.com/office/drawing/2014/main" id="{7B7D0FCB-6481-AD46-9CEA-C6BF3CBA52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77472" y="2546238"/>
                <a:ext cx="109550" cy="10873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162560" tIns="81280" rIns="162560" bIns="81280"/>
              <a:lstStyle/>
              <a:p>
                <a:pPr defTabSz="1219140">
                  <a:buClrTx/>
                  <a:defRPr/>
                </a:pPr>
                <a:endParaRPr lang="en-US" sz="3200" kern="1200">
                  <a:solidFill>
                    <a:prstClr val="white"/>
                  </a:solidFill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184" name="Oval 2490">
                <a:extLst>
                  <a:ext uri="{FF2B5EF4-FFF2-40B4-BE49-F238E27FC236}">
                    <a16:creationId xmlns:a16="http://schemas.microsoft.com/office/drawing/2014/main" id="{97AFB731-B50F-A442-8E4D-F10AB4E119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06068" y="2546236"/>
                <a:ext cx="109550" cy="10873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162560" tIns="81280" rIns="162560" bIns="81280"/>
              <a:lstStyle/>
              <a:p>
                <a:pPr defTabSz="1219140">
                  <a:buClrTx/>
                  <a:defRPr/>
                </a:pPr>
                <a:endParaRPr lang="en-US" sz="3200" kern="1200">
                  <a:solidFill>
                    <a:prstClr val="white"/>
                  </a:solidFill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185" name="Oval 2491">
                <a:extLst>
                  <a:ext uri="{FF2B5EF4-FFF2-40B4-BE49-F238E27FC236}">
                    <a16:creationId xmlns:a16="http://schemas.microsoft.com/office/drawing/2014/main" id="{5BDEBD3C-5966-D542-B6DF-394050F18C3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4664" y="2546234"/>
                <a:ext cx="109550" cy="10873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162560" tIns="81280" rIns="162560" bIns="81280"/>
              <a:lstStyle/>
              <a:p>
                <a:pPr defTabSz="1219140">
                  <a:buClrTx/>
                  <a:defRPr/>
                </a:pPr>
                <a:endParaRPr lang="en-US" sz="3200" kern="1200">
                  <a:solidFill>
                    <a:prstClr val="white"/>
                  </a:solidFill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186" name="Oval 2492">
                <a:extLst>
                  <a:ext uri="{FF2B5EF4-FFF2-40B4-BE49-F238E27FC236}">
                    <a16:creationId xmlns:a16="http://schemas.microsoft.com/office/drawing/2014/main" id="{1DFA9027-1C07-3F4D-81E8-D2BCB4F6826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63260" y="2546232"/>
                <a:ext cx="109550" cy="10873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162560" tIns="81280" rIns="162560" bIns="81280"/>
              <a:lstStyle/>
              <a:p>
                <a:pPr defTabSz="1219140">
                  <a:buClrTx/>
                  <a:defRPr/>
                </a:pPr>
                <a:endParaRPr lang="en-US" sz="3200" kern="1200">
                  <a:solidFill>
                    <a:prstClr val="white"/>
                  </a:solidFill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187" name="Oval 2493">
                <a:extLst>
                  <a:ext uri="{FF2B5EF4-FFF2-40B4-BE49-F238E27FC236}">
                    <a16:creationId xmlns:a16="http://schemas.microsoft.com/office/drawing/2014/main" id="{79A1E37C-C56A-F844-8C35-8F98A47D9C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1856" y="2546230"/>
                <a:ext cx="109550" cy="10873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162560" tIns="81280" rIns="162560" bIns="81280"/>
              <a:lstStyle/>
              <a:p>
                <a:pPr defTabSz="1219140">
                  <a:buClrTx/>
                  <a:defRPr/>
                </a:pPr>
                <a:endParaRPr lang="en-US" sz="3200" kern="1200">
                  <a:solidFill>
                    <a:prstClr val="white"/>
                  </a:solidFill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188" name="Oval 2494">
                <a:extLst>
                  <a:ext uri="{FF2B5EF4-FFF2-40B4-BE49-F238E27FC236}">
                    <a16:creationId xmlns:a16="http://schemas.microsoft.com/office/drawing/2014/main" id="{B6481EA9-82CA-4A4C-9E01-0B09B188FE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0452" y="2546228"/>
                <a:ext cx="109550" cy="10873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162560" tIns="81280" rIns="162560" bIns="81280"/>
              <a:lstStyle/>
              <a:p>
                <a:pPr defTabSz="1219140">
                  <a:buClrTx/>
                  <a:defRPr/>
                </a:pPr>
                <a:endParaRPr lang="en-US" sz="3200" kern="1200">
                  <a:solidFill>
                    <a:prstClr val="white"/>
                  </a:solidFill>
                  <a:latin typeface="Century Gothic" panose="020B0502020202020204"/>
                  <a:ea typeface="+mn-ea"/>
                  <a:cs typeface="+mn-cs"/>
                </a:endParaRPr>
              </a:p>
            </p:txBody>
          </p:sp>
        </p:grpSp>
        <p:grpSp>
          <p:nvGrpSpPr>
            <p:cNvPr id="17" name="Group 2495">
              <a:extLst>
                <a:ext uri="{FF2B5EF4-FFF2-40B4-BE49-F238E27FC236}">
                  <a16:creationId xmlns:a16="http://schemas.microsoft.com/office/drawing/2014/main" id="{405AE049-4239-674B-BC90-17EBAF2C5967}"/>
                </a:ext>
              </a:extLst>
            </p:cNvPr>
            <p:cNvGrpSpPr/>
            <p:nvPr/>
          </p:nvGrpSpPr>
          <p:grpSpPr>
            <a:xfrm>
              <a:off x="9044501" y="2923873"/>
              <a:ext cx="2166914" cy="108754"/>
              <a:chOff x="1934492" y="2546230"/>
              <a:chExt cx="2166914" cy="108754"/>
            </a:xfrm>
            <a:grpFill/>
          </p:grpSpPr>
          <p:sp>
            <p:nvSpPr>
              <p:cNvPr id="168" name="Oval 2496">
                <a:extLst>
                  <a:ext uri="{FF2B5EF4-FFF2-40B4-BE49-F238E27FC236}">
                    <a16:creationId xmlns:a16="http://schemas.microsoft.com/office/drawing/2014/main" id="{D765B506-3DE5-8C47-88DD-ACAB97C682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34492" y="2546248"/>
                <a:ext cx="109550" cy="10873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162560" tIns="81280" rIns="162560" bIns="81280"/>
              <a:lstStyle/>
              <a:p>
                <a:pPr defTabSz="1219140">
                  <a:buClrTx/>
                  <a:defRPr/>
                </a:pPr>
                <a:endParaRPr lang="en-US" sz="3200" kern="1200">
                  <a:solidFill>
                    <a:prstClr val="white"/>
                  </a:solidFill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169" name="Oval 2497">
                <a:extLst>
                  <a:ext uri="{FF2B5EF4-FFF2-40B4-BE49-F238E27FC236}">
                    <a16:creationId xmlns:a16="http://schemas.microsoft.com/office/drawing/2014/main" id="{0EDB607B-86A3-994A-B7EF-055FA76922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3088" y="2546246"/>
                <a:ext cx="109550" cy="10873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162560" tIns="81280" rIns="162560" bIns="81280"/>
              <a:lstStyle/>
              <a:p>
                <a:pPr defTabSz="1219140">
                  <a:buClrTx/>
                  <a:defRPr/>
                </a:pPr>
                <a:endParaRPr lang="en-US" sz="3200" kern="1200">
                  <a:solidFill>
                    <a:prstClr val="white"/>
                  </a:solidFill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170" name="Oval 2498">
                <a:extLst>
                  <a:ext uri="{FF2B5EF4-FFF2-40B4-BE49-F238E27FC236}">
                    <a16:creationId xmlns:a16="http://schemas.microsoft.com/office/drawing/2014/main" id="{F3765184-98BA-854F-BA43-64D5C10DD4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91684" y="2546244"/>
                <a:ext cx="109550" cy="10873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162560" tIns="81280" rIns="162560" bIns="81280"/>
              <a:lstStyle/>
              <a:p>
                <a:pPr defTabSz="1219140">
                  <a:buClrTx/>
                  <a:defRPr/>
                </a:pPr>
                <a:endParaRPr lang="en-US" sz="3200" kern="1200">
                  <a:solidFill>
                    <a:prstClr val="white"/>
                  </a:solidFill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171" name="Oval 2499">
                <a:extLst>
                  <a:ext uri="{FF2B5EF4-FFF2-40B4-BE49-F238E27FC236}">
                    <a16:creationId xmlns:a16="http://schemas.microsoft.com/office/drawing/2014/main" id="{05B54300-0039-1C44-A61A-2A54B961B8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0280" y="2546242"/>
                <a:ext cx="109550" cy="10873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162560" tIns="81280" rIns="162560" bIns="81280"/>
              <a:lstStyle/>
              <a:p>
                <a:pPr defTabSz="1219140">
                  <a:buClrTx/>
                  <a:defRPr/>
                </a:pPr>
                <a:endParaRPr lang="en-US" sz="3200" kern="1200">
                  <a:solidFill>
                    <a:prstClr val="white"/>
                  </a:solidFill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172" name="Oval 2500">
                <a:extLst>
                  <a:ext uri="{FF2B5EF4-FFF2-40B4-BE49-F238E27FC236}">
                    <a16:creationId xmlns:a16="http://schemas.microsoft.com/office/drawing/2014/main" id="{86E61B8D-8A64-8C4B-877C-6F45846589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48876" y="2546240"/>
                <a:ext cx="109550" cy="10873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162560" tIns="81280" rIns="162560" bIns="81280"/>
              <a:lstStyle/>
              <a:p>
                <a:pPr defTabSz="1219140">
                  <a:buClrTx/>
                  <a:defRPr/>
                </a:pPr>
                <a:endParaRPr lang="en-US" sz="3200" kern="1200">
                  <a:solidFill>
                    <a:prstClr val="white"/>
                  </a:solidFill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173" name="Oval 2501">
                <a:extLst>
                  <a:ext uri="{FF2B5EF4-FFF2-40B4-BE49-F238E27FC236}">
                    <a16:creationId xmlns:a16="http://schemas.microsoft.com/office/drawing/2014/main" id="{14BB0D38-04ED-0447-819C-5415352DEA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77472" y="2546238"/>
                <a:ext cx="109550" cy="10873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162560" tIns="81280" rIns="162560" bIns="81280"/>
              <a:lstStyle/>
              <a:p>
                <a:pPr defTabSz="1219140">
                  <a:buClrTx/>
                  <a:defRPr/>
                </a:pPr>
                <a:endParaRPr lang="en-US" sz="3200" kern="1200">
                  <a:solidFill>
                    <a:prstClr val="white"/>
                  </a:solidFill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174" name="Oval 2502">
                <a:extLst>
                  <a:ext uri="{FF2B5EF4-FFF2-40B4-BE49-F238E27FC236}">
                    <a16:creationId xmlns:a16="http://schemas.microsoft.com/office/drawing/2014/main" id="{19BFE703-6877-E941-9466-910F94C32E9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06068" y="2546236"/>
                <a:ext cx="109550" cy="10873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162560" tIns="81280" rIns="162560" bIns="81280"/>
              <a:lstStyle/>
              <a:p>
                <a:pPr defTabSz="1219140">
                  <a:buClrTx/>
                  <a:defRPr/>
                </a:pPr>
                <a:endParaRPr lang="en-US" sz="3200" kern="1200">
                  <a:solidFill>
                    <a:prstClr val="white"/>
                  </a:solidFill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175" name="Oval 2503">
                <a:extLst>
                  <a:ext uri="{FF2B5EF4-FFF2-40B4-BE49-F238E27FC236}">
                    <a16:creationId xmlns:a16="http://schemas.microsoft.com/office/drawing/2014/main" id="{20CB2C57-E7B0-134A-B40A-409CD418C8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4664" y="2546234"/>
                <a:ext cx="109550" cy="10873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162560" tIns="81280" rIns="162560" bIns="81280"/>
              <a:lstStyle/>
              <a:p>
                <a:pPr defTabSz="1219140">
                  <a:buClrTx/>
                  <a:defRPr/>
                </a:pPr>
                <a:endParaRPr lang="en-US" sz="3200" kern="1200">
                  <a:solidFill>
                    <a:prstClr val="white"/>
                  </a:solidFill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176" name="Oval 2504">
                <a:extLst>
                  <a:ext uri="{FF2B5EF4-FFF2-40B4-BE49-F238E27FC236}">
                    <a16:creationId xmlns:a16="http://schemas.microsoft.com/office/drawing/2014/main" id="{8D37783F-55E2-B74B-A9B8-9B05BD4BAB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63260" y="2546232"/>
                <a:ext cx="109550" cy="10873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162560" tIns="81280" rIns="162560" bIns="81280"/>
              <a:lstStyle/>
              <a:p>
                <a:pPr defTabSz="1219140">
                  <a:buClrTx/>
                  <a:defRPr/>
                </a:pPr>
                <a:endParaRPr lang="en-US" sz="3200" kern="1200">
                  <a:solidFill>
                    <a:prstClr val="white"/>
                  </a:solidFill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177" name="Oval 2505">
                <a:extLst>
                  <a:ext uri="{FF2B5EF4-FFF2-40B4-BE49-F238E27FC236}">
                    <a16:creationId xmlns:a16="http://schemas.microsoft.com/office/drawing/2014/main" id="{59FD319F-0662-A345-86FE-B8B163D296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1856" y="2546230"/>
                <a:ext cx="109550" cy="10873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162560" tIns="81280" rIns="162560" bIns="81280"/>
              <a:lstStyle/>
              <a:p>
                <a:pPr defTabSz="1219140">
                  <a:buClrTx/>
                  <a:defRPr/>
                </a:pPr>
                <a:endParaRPr lang="en-US" sz="3200" kern="1200">
                  <a:solidFill>
                    <a:prstClr val="white"/>
                  </a:solidFill>
                  <a:latin typeface="Century Gothic" panose="020B0502020202020204"/>
                  <a:ea typeface="+mn-ea"/>
                  <a:cs typeface="+mn-cs"/>
                </a:endParaRPr>
              </a:p>
            </p:txBody>
          </p:sp>
        </p:grpSp>
        <p:grpSp>
          <p:nvGrpSpPr>
            <p:cNvPr id="18" name="Group 2506">
              <a:extLst>
                <a:ext uri="{FF2B5EF4-FFF2-40B4-BE49-F238E27FC236}">
                  <a16:creationId xmlns:a16="http://schemas.microsoft.com/office/drawing/2014/main" id="{C6B0F0A9-99A7-DC48-8956-4FC421FF96FD}"/>
                </a:ext>
              </a:extLst>
            </p:cNvPr>
            <p:cNvGrpSpPr/>
            <p:nvPr/>
          </p:nvGrpSpPr>
          <p:grpSpPr>
            <a:xfrm>
              <a:off x="8923054" y="3073615"/>
              <a:ext cx="2395510" cy="108756"/>
              <a:chOff x="1934492" y="2546228"/>
              <a:chExt cx="2395510" cy="108756"/>
            </a:xfrm>
            <a:grpFill/>
          </p:grpSpPr>
          <p:sp>
            <p:nvSpPr>
              <p:cNvPr id="157" name="Oval 2507">
                <a:extLst>
                  <a:ext uri="{FF2B5EF4-FFF2-40B4-BE49-F238E27FC236}">
                    <a16:creationId xmlns:a16="http://schemas.microsoft.com/office/drawing/2014/main" id="{F3C9AB3C-B185-284D-95DB-D3A8E85337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34492" y="2546248"/>
                <a:ext cx="109550" cy="10873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162560" tIns="81280" rIns="162560" bIns="81280"/>
              <a:lstStyle/>
              <a:p>
                <a:pPr defTabSz="1219140">
                  <a:buClrTx/>
                  <a:defRPr/>
                </a:pPr>
                <a:endParaRPr lang="en-US" sz="3200" kern="1200">
                  <a:solidFill>
                    <a:prstClr val="white"/>
                  </a:solidFill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158" name="Oval 2508">
                <a:extLst>
                  <a:ext uri="{FF2B5EF4-FFF2-40B4-BE49-F238E27FC236}">
                    <a16:creationId xmlns:a16="http://schemas.microsoft.com/office/drawing/2014/main" id="{C131A471-A7D7-CB4E-8074-6AEF0E26A1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3088" y="2546246"/>
                <a:ext cx="109550" cy="10873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162560" tIns="81280" rIns="162560" bIns="81280"/>
              <a:lstStyle/>
              <a:p>
                <a:pPr defTabSz="1219140">
                  <a:buClrTx/>
                  <a:defRPr/>
                </a:pPr>
                <a:endParaRPr lang="en-US" sz="3200" kern="1200">
                  <a:solidFill>
                    <a:prstClr val="white"/>
                  </a:solidFill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159" name="Oval 2509">
                <a:extLst>
                  <a:ext uri="{FF2B5EF4-FFF2-40B4-BE49-F238E27FC236}">
                    <a16:creationId xmlns:a16="http://schemas.microsoft.com/office/drawing/2014/main" id="{C3121A84-089D-4A4E-83D9-F4F17FC206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91684" y="2546244"/>
                <a:ext cx="109550" cy="10873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162560" tIns="81280" rIns="162560" bIns="81280"/>
              <a:lstStyle/>
              <a:p>
                <a:pPr defTabSz="1219140">
                  <a:buClrTx/>
                  <a:defRPr/>
                </a:pPr>
                <a:endParaRPr lang="en-US" sz="3200" kern="1200">
                  <a:solidFill>
                    <a:prstClr val="white"/>
                  </a:solidFill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160" name="Oval 2510">
                <a:extLst>
                  <a:ext uri="{FF2B5EF4-FFF2-40B4-BE49-F238E27FC236}">
                    <a16:creationId xmlns:a16="http://schemas.microsoft.com/office/drawing/2014/main" id="{F5DFEAD6-58C7-C045-822D-56F3338B0C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0280" y="2546242"/>
                <a:ext cx="109550" cy="10873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162560" tIns="81280" rIns="162560" bIns="81280"/>
              <a:lstStyle/>
              <a:p>
                <a:pPr defTabSz="1219140">
                  <a:buClrTx/>
                  <a:defRPr/>
                </a:pPr>
                <a:endParaRPr lang="en-US" sz="3200" kern="1200">
                  <a:solidFill>
                    <a:prstClr val="white"/>
                  </a:solidFill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161" name="Oval 2511">
                <a:extLst>
                  <a:ext uri="{FF2B5EF4-FFF2-40B4-BE49-F238E27FC236}">
                    <a16:creationId xmlns:a16="http://schemas.microsoft.com/office/drawing/2014/main" id="{16279552-2F75-194D-ABD2-2CFACA55D2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48876" y="2546240"/>
                <a:ext cx="109550" cy="10873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162560" tIns="81280" rIns="162560" bIns="81280"/>
              <a:lstStyle/>
              <a:p>
                <a:pPr defTabSz="1219140">
                  <a:buClrTx/>
                  <a:defRPr/>
                </a:pPr>
                <a:endParaRPr lang="en-US" sz="3200" kern="1200">
                  <a:solidFill>
                    <a:prstClr val="white"/>
                  </a:solidFill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162" name="Oval 2512">
                <a:extLst>
                  <a:ext uri="{FF2B5EF4-FFF2-40B4-BE49-F238E27FC236}">
                    <a16:creationId xmlns:a16="http://schemas.microsoft.com/office/drawing/2014/main" id="{0941E35A-1952-5745-9051-00FDA2964E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77472" y="2546238"/>
                <a:ext cx="109550" cy="10873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162560" tIns="81280" rIns="162560" bIns="81280"/>
              <a:lstStyle/>
              <a:p>
                <a:pPr defTabSz="1219140">
                  <a:buClrTx/>
                  <a:defRPr/>
                </a:pPr>
                <a:endParaRPr lang="en-US" sz="3200" kern="1200">
                  <a:solidFill>
                    <a:prstClr val="white"/>
                  </a:solidFill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163" name="Oval 2513">
                <a:extLst>
                  <a:ext uri="{FF2B5EF4-FFF2-40B4-BE49-F238E27FC236}">
                    <a16:creationId xmlns:a16="http://schemas.microsoft.com/office/drawing/2014/main" id="{43A424E2-6767-E44F-B006-94FBA19A9C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06068" y="2546236"/>
                <a:ext cx="109550" cy="10873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162560" tIns="81280" rIns="162560" bIns="81280"/>
              <a:lstStyle/>
              <a:p>
                <a:pPr defTabSz="1219140">
                  <a:buClrTx/>
                  <a:defRPr/>
                </a:pPr>
                <a:endParaRPr lang="en-US" sz="3200" kern="1200">
                  <a:solidFill>
                    <a:prstClr val="white"/>
                  </a:solidFill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164" name="Oval 2514">
                <a:extLst>
                  <a:ext uri="{FF2B5EF4-FFF2-40B4-BE49-F238E27FC236}">
                    <a16:creationId xmlns:a16="http://schemas.microsoft.com/office/drawing/2014/main" id="{2F57C20B-F7B6-3343-9923-A76FD33EC97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4664" y="2546234"/>
                <a:ext cx="109550" cy="10873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162560" tIns="81280" rIns="162560" bIns="81280"/>
              <a:lstStyle/>
              <a:p>
                <a:pPr defTabSz="1219140">
                  <a:buClrTx/>
                  <a:defRPr/>
                </a:pPr>
                <a:endParaRPr lang="en-US" sz="3200" kern="1200">
                  <a:solidFill>
                    <a:prstClr val="white"/>
                  </a:solidFill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165" name="Oval 2515">
                <a:extLst>
                  <a:ext uri="{FF2B5EF4-FFF2-40B4-BE49-F238E27FC236}">
                    <a16:creationId xmlns:a16="http://schemas.microsoft.com/office/drawing/2014/main" id="{0C6A8061-1644-334E-BEBD-E223DE2AEC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63260" y="2546232"/>
                <a:ext cx="109550" cy="10873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162560" tIns="81280" rIns="162560" bIns="81280"/>
              <a:lstStyle/>
              <a:p>
                <a:pPr defTabSz="1219140">
                  <a:buClrTx/>
                  <a:defRPr/>
                </a:pPr>
                <a:endParaRPr lang="en-US" sz="3200" kern="1200">
                  <a:solidFill>
                    <a:prstClr val="white"/>
                  </a:solidFill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166" name="Oval 2516">
                <a:extLst>
                  <a:ext uri="{FF2B5EF4-FFF2-40B4-BE49-F238E27FC236}">
                    <a16:creationId xmlns:a16="http://schemas.microsoft.com/office/drawing/2014/main" id="{B86CCB9C-AAA1-E546-9C23-AE07A4401A5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1856" y="2546230"/>
                <a:ext cx="109550" cy="10873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162560" tIns="81280" rIns="162560" bIns="81280"/>
              <a:lstStyle/>
              <a:p>
                <a:pPr defTabSz="1219140">
                  <a:buClrTx/>
                  <a:defRPr/>
                </a:pPr>
                <a:endParaRPr lang="en-US" sz="3200" kern="1200">
                  <a:solidFill>
                    <a:prstClr val="white"/>
                  </a:solidFill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167" name="Oval 2517">
                <a:extLst>
                  <a:ext uri="{FF2B5EF4-FFF2-40B4-BE49-F238E27FC236}">
                    <a16:creationId xmlns:a16="http://schemas.microsoft.com/office/drawing/2014/main" id="{8E2C1C6B-3681-6448-B3B1-984F8F6742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0452" y="2546228"/>
                <a:ext cx="109550" cy="10873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162560" tIns="81280" rIns="162560" bIns="81280"/>
              <a:lstStyle/>
              <a:p>
                <a:pPr defTabSz="1219140">
                  <a:buClrTx/>
                  <a:defRPr/>
                </a:pPr>
                <a:endParaRPr lang="en-US" sz="3200" kern="1200">
                  <a:solidFill>
                    <a:prstClr val="white"/>
                  </a:solidFill>
                  <a:latin typeface="Century Gothic" panose="020B0502020202020204"/>
                  <a:ea typeface="+mn-ea"/>
                  <a:cs typeface="+mn-cs"/>
                </a:endParaRPr>
              </a:p>
            </p:txBody>
          </p:sp>
        </p:grpSp>
        <p:grpSp>
          <p:nvGrpSpPr>
            <p:cNvPr id="19" name="Group 2518">
              <a:extLst>
                <a:ext uri="{FF2B5EF4-FFF2-40B4-BE49-F238E27FC236}">
                  <a16:creationId xmlns:a16="http://schemas.microsoft.com/office/drawing/2014/main" id="{A54324E5-0B5D-3341-9CF3-F5F5A0332AD2}"/>
                </a:ext>
              </a:extLst>
            </p:cNvPr>
            <p:cNvGrpSpPr/>
            <p:nvPr/>
          </p:nvGrpSpPr>
          <p:grpSpPr>
            <a:xfrm>
              <a:off x="9044501" y="3226017"/>
              <a:ext cx="2166914" cy="108754"/>
              <a:chOff x="1934492" y="2546230"/>
              <a:chExt cx="2166914" cy="108754"/>
            </a:xfrm>
            <a:grpFill/>
          </p:grpSpPr>
          <p:sp>
            <p:nvSpPr>
              <p:cNvPr id="147" name="Oval 2519">
                <a:extLst>
                  <a:ext uri="{FF2B5EF4-FFF2-40B4-BE49-F238E27FC236}">
                    <a16:creationId xmlns:a16="http://schemas.microsoft.com/office/drawing/2014/main" id="{B041E994-F413-A048-96C2-A141B53381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34492" y="2546248"/>
                <a:ext cx="109550" cy="10873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162560" tIns="81280" rIns="162560" bIns="81280"/>
              <a:lstStyle/>
              <a:p>
                <a:pPr defTabSz="1219140">
                  <a:buClrTx/>
                  <a:defRPr/>
                </a:pPr>
                <a:endParaRPr lang="en-US" sz="3200" kern="1200">
                  <a:solidFill>
                    <a:prstClr val="white"/>
                  </a:solidFill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148" name="Oval 2520">
                <a:extLst>
                  <a:ext uri="{FF2B5EF4-FFF2-40B4-BE49-F238E27FC236}">
                    <a16:creationId xmlns:a16="http://schemas.microsoft.com/office/drawing/2014/main" id="{A5E52921-25C1-384A-A3AE-5AAA05E48D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3088" y="2546246"/>
                <a:ext cx="109550" cy="10873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162560" tIns="81280" rIns="162560" bIns="81280"/>
              <a:lstStyle/>
              <a:p>
                <a:pPr defTabSz="1219140">
                  <a:buClrTx/>
                  <a:defRPr/>
                </a:pPr>
                <a:endParaRPr lang="en-US" sz="3200" kern="1200">
                  <a:solidFill>
                    <a:prstClr val="white"/>
                  </a:solidFill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149" name="Oval 2521">
                <a:extLst>
                  <a:ext uri="{FF2B5EF4-FFF2-40B4-BE49-F238E27FC236}">
                    <a16:creationId xmlns:a16="http://schemas.microsoft.com/office/drawing/2014/main" id="{6DD66782-79E9-CD48-9C12-5553E067E6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91684" y="2546244"/>
                <a:ext cx="109550" cy="10873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162560" tIns="81280" rIns="162560" bIns="81280"/>
              <a:lstStyle/>
              <a:p>
                <a:pPr defTabSz="1219140">
                  <a:buClrTx/>
                  <a:defRPr/>
                </a:pPr>
                <a:endParaRPr lang="en-US" sz="3200" kern="1200">
                  <a:solidFill>
                    <a:prstClr val="white"/>
                  </a:solidFill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150" name="Oval 2522">
                <a:extLst>
                  <a:ext uri="{FF2B5EF4-FFF2-40B4-BE49-F238E27FC236}">
                    <a16:creationId xmlns:a16="http://schemas.microsoft.com/office/drawing/2014/main" id="{D52064AE-E2ED-A54F-BB2F-881E556D66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0280" y="2546242"/>
                <a:ext cx="109550" cy="10873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162560" tIns="81280" rIns="162560" bIns="81280"/>
              <a:lstStyle/>
              <a:p>
                <a:pPr defTabSz="1219140">
                  <a:buClrTx/>
                  <a:defRPr/>
                </a:pPr>
                <a:endParaRPr lang="en-US" sz="3200" kern="1200">
                  <a:solidFill>
                    <a:prstClr val="white"/>
                  </a:solidFill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151" name="Oval 2523">
                <a:extLst>
                  <a:ext uri="{FF2B5EF4-FFF2-40B4-BE49-F238E27FC236}">
                    <a16:creationId xmlns:a16="http://schemas.microsoft.com/office/drawing/2014/main" id="{ECBCFEA7-9612-1C4D-97AB-20185A899D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48876" y="2546240"/>
                <a:ext cx="109550" cy="10873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162560" tIns="81280" rIns="162560" bIns="81280"/>
              <a:lstStyle/>
              <a:p>
                <a:pPr defTabSz="1219140">
                  <a:buClrTx/>
                  <a:defRPr/>
                </a:pPr>
                <a:endParaRPr lang="en-US" sz="3200" kern="1200">
                  <a:solidFill>
                    <a:prstClr val="white"/>
                  </a:solidFill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152" name="Oval 2524">
                <a:extLst>
                  <a:ext uri="{FF2B5EF4-FFF2-40B4-BE49-F238E27FC236}">
                    <a16:creationId xmlns:a16="http://schemas.microsoft.com/office/drawing/2014/main" id="{154FDC3E-72D1-EB4E-9062-D84D2565C9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77472" y="2546238"/>
                <a:ext cx="109550" cy="10873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162560" tIns="81280" rIns="162560" bIns="81280"/>
              <a:lstStyle/>
              <a:p>
                <a:pPr defTabSz="1219140">
                  <a:buClrTx/>
                  <a:defRPr/>
                </a:pPr>
                <a:endParaRPr lang="en-US" sz="3200" kern="1200">
                  <a:solidFill>
                    <a:prstClr val="white"/>
                  </a:solidFill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153" name="Oval 2525">
                <a:extLst>
                  <a:ext uri="{FF2B5EF4-FFF2-40B4-BE49-F238E27FC236}">
                    <a16:creationId xmlns:a16="http://schemas.microsoft.com/office/drawing/2014/main" id="{5506E124-D81A-DB49-A11E-5FD14750176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06068" y="2546236"/>
                <a:ext cx="109550" cy="10873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162560" tIns="81280" rIns="162560" bIns="81280"/>
              <a:lstStyle/>
              <a:p>
                <a:pPr defTabSz="1219140">
                  <a:buClrTx/>
                  <a:defRPr/>
                </a:pPr>
                <a:endParaRPr lang="en-US" sz="3200" kern="1200">
                  <a:solidFill>
                    <a:prstClr val="white"/>
                  </a:solidFill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154" name="Oval 2526">
                <a:extLst>
                  <a:ext uri="{FF2B5EF4-FFF2-40B4-BE49-F238E27FC236}">
                    <a16:creationId xmlns:a16="http://schemas.microsoft.com/office/drawing/2014/main" id="{EC075245-9E09-4547-A819-5A253950B8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4664" y="2546234"/>
                <a:ext cx="109550" cy="10873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162560" tIns="81280" rIns="162560" bIns="81280"/>
              <a:lstStyle/>
              <a:p>
                <a:pPr defTabSz="1219140">
                  <a:buClrTx/>
                  <a:defRPr/>
                </a:pPr>
                <a:endParaRPr lang="en-US" sz="3200" kern="1200">
                  <a:solidFill>
                    <a:prstClr val="white"/>
                  </a:solidFill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155" name="Oval 2527">
                <a:extLst>
                  <a:ext uri="{FF2B5EF4-FFF2-40B4-BE49-F238E27FC236}">
                    <a16:creationId xmlns:a16="http://schemas.microsoft.com/office/drawing/2014/main" id="{47FB40C6-0CE7-8647-8285-EA446F813A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63260" y="2546232"/>
                <a:ext cx="109550" cy="10873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162560" tIns="81280" rIns="162560" bIns="81280"/>
              <a:lstStyle/>
              <a:p>
                <a:pPr defTabSz="1219140">
                  <a:buClrTx/>
                  <a:defRPr/>
                </a:pPr>
                <a:endParaRPr lang="en-US" sz="3200" kern="1200">
                  <a:solidFill>
                    <a:prstClr val="white"/>
                  </a:solidFill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156" name="Oval 2528">
                <a:extLst>
                  <a:ext uri="{FF2B5EF4-FFF2-40B4-BE49-F238E27FC236}">
                    <a16:creationId xmlns:a16="http://schemas.microsoft.com/office/drawing/2014/main" id="{AEE56451-5878-354F-98FA-A299A28A74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1856" y="2546230"/>
                <a:ext cx="109550" cy="10873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162560" tIns="81280" rIns="162560" bIns="81280"/>
              <a:lstStyle/>
              <a:p>
                <a:pPr defTabSz="1219140">
                  <a:buClrTx/>
                  <a:defRPr/>
                </a:pPr>
                <a:endParaRPr lang="en-US" sz="3200" kern="1200">
                  <a:solidFill>
                    <a:prstClr val="white"/>
                  </a:solidFill>
                  <a:latin typeface="Century Gothic" panose="020B0502020202020204"/>
                  <a:ea typeface="+mn-ea"/>
                  <a:cs typeface="+mn-cs"/>
                </a:endParaRPr>
              </a:p>
            </p:txBody>
          </p:sp>
        </p:grpSp>
        <p:grpSp>
          <p:nvGrpSpPr>
            <p:cNvPr id="20" name="Group 2529">
              <a:extLst>
                <a:ext uri="{FF2B5EF4-FFF2-40B4-BE49-F238E27FC236}">
                  <a16:creationId xmlns:a16="http://schemas.microsoft.com/office/drawing/2014/main" id="{A76C79C4-1E29-7D46-831C-493CD6B6E537}"/>
                </a:ext>
              </a:extLst>
            </p:cNvPr>
            <p:cNvGrpSpPr/>
            <p:nvPr/>
          </p:nvGrpSpPr>
          <p:grpSpPr>
            <a:xfrm>
              <a:off x="8923054" y="3375759"/>
              <a:ext cx="2395510" cy="108756"/>
              <a:chOff x="1934492" y="2546228"/>
              <a:chExt cx="2395510" cy="108756"/>
            </a:xfrm>
            <a:grpFill/>
          </p:grpSpPr>
          <p:sp>
            <p:nvSpPr>
              <p:cNvPr id="136" name="Oval 2530">
                <a:extLst>
                  <a:ext uri="{FF2B5EF4-FFF2-40B4-BE49-F238E27FC236}">
                    <a16:creationId xmlns:a16="http://schemas.microsoft.com/office/drawing/2014/main" id="{CD0F2781-4244-D945-BA6C-0495D973D8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34492" y="2546248"/>
                <a:ext cx="109550" cy="10873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162560" tIns="81280" rIns="162560" bIns="81280"/>
              <a:lstStyle/>
              <a:p>
                <a:pPr defTabSz="1219140">
                  <a:buClrTx/>
                  <a:defRPr/>
                </a:pPr>
                <a:endParaRPr lang="en-US" sz="3200" kern="1200">
                  <a:solidFill>
                    <a:prstClr val="white"/>
                  </a:solidFill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137" name="Oval 2531">
                <a:extLst>
                  <a:ext uri="{FF2B5EF4-FFF2-40B4-BE49-F238E27FC236}">
                    <a16:creationId xmlns:a16="http://schemas.microsoft.com/office/drawing/2014/main" id="{DC23BC75-9A85-2042-91D9-CBBDFD0277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3088" y="2546246"/>
                <a:ext cx="109550" cy="10873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162560" tIns="81280" rIns="162560" bIns="81280"/>
              <a:lstStyle/>
              <a:p>
                <a:pPr defTabSz="1219140">
                  <a:buClrTx/>
                  <a:defRPr/>
                </a:pPr>
                <a:endParaRPr lang="en-US" sz="3200" kern="1200">
                  <a:solidFill>
                    <a:prstClr val="white"/>
                  </a:solidFill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138" name="Oval 2532">
                <a:extLst>
                  <a:ext uri="{FF2B5EF4-FFF2-40B4-BE49-F238E27FC236}">
                    <a16:creationId xmlns:a16="http://schemas.microsoft.com/office/drawing/2014/main" id="{974E2E71-D73D-BC42-9650-25BD86F8D5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91684" y="2546244"/>
                <a:ext cx="109550" cy="10873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162560" tIns="81280" rIns="162560" bIns="81280"/>
              <a:lstStyle/>
              <a:p>
                <a:pPr defTabSz="1219140">
                  <a:buClrTx/>
                  <a:defRPr/>
                </a:pPr>
                <a:endParaRPr lang="en-US" sz="3200" kern="1200">
                  <a:solidFill>
                    <a:prstClr val="white"/>
                  </a:solidFill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139" name="Oval 2533">
                <a:extLst>
                  <a:ext uri="{FF2B5EF4-FFF2-40B4-BE49-F238E27FC236}">
                    <a16:creationId xmlns:a16="http://schemas.microsoft.com/office/drawing/2014/main" id="{3A263A92-2275-354A-8646-22BEFDF592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0280" y="2546242"/>
                <a:ext cx="109550" cy="10873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162560" tIns="81280" rIns="162560" bIns="81280"/>
              <a:lstStyle/>
              <a:p>
                <a:pPr defTabSz="1219140">
                  <a:buClrTx/>
                  <a:defRPr/>
                </a:pPr>
                <a:endParaRPr lang="en-US" sz="3200" kern="1200">
                  <a:solidFill>
                    <a:prstClr val="white"/>
                  </a:solidFill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140" name="Oval 2534">
                <a:extLst>
                  <a:ext uri="{FF2B5EF4-FFF2-40B4-BE49-F238E27FC236}">
                    <a16:creationId xmlns:a16="http://schemas.microsoft.com/office/drawing/2014/main" id="{52E211DA-22D3-0843-9142-91C199D05F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48876" y="2546240"/>
                <a:ext cx="109550" cy="10873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162560" tIns="81280" rIns="162560" bIns="81280"/>
              <a:lstStyle/>
              <a:p>
                <a:pPr defTabSz="1219140">
                  <a:buClrTx/>
                  <a:defRPr/>
                </a:pPr>
                <a:endParaRPr lang="en-US" sz="3200" kern="1200">
                  <a:solidFill>
                    <a:prstClr val="white"/>
                  </a:solidFill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141" name="Oval 2535">
                <a:extLst>
                  <a:ext uri="{FF2B5EF4-FFF2-40B4-BE49-F238E27FC236}">
                    <a16:creationId xmlns:a16="http://schemas.microsoft.com/office/drawing/2014/main" id="{D91FBD9A-A59F-3242-AA06-32EC7EF61C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77472" y="2546238"/>
                <a:ext cx="109550" cy="10873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162560" tIns="81280" rIns="162560" bIns="81280"/>
              <a:lstStyle/>
              <a:p>
                <a:pPr defTabSz="1219140">
                  <a:buClrTx/>
                  <a:defRPr/>
                </a:pPr>
                <a:endParaRPr lang="en-US" sz="3200" kern="1200">
                  <a:solidFill>
                    <a:prstClr val="white"/>
                  </a:solidFill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142" name="Oval 2536">
                <a:extLst>
                  <a:ext uri="{FF2B5EF4-FFF2-40B4-BE49-F238E27FC236}">
                    <a16:creationId xmlns:a16="http://schemas.microsoft.com/office/drawing/2014/main" id="{7F71237B-C9B3-8E4C-BC82-1A6E2D2D39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06068" y="2546236"/>
                <a:ext cx="109550" cy="10873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162560" tIns="81280" rIns="162560" bIns="81280"/>
              <a:lstStyle/>
              <a:p>
                <a:pPr defTabSz="1219140">
                  <a:buClrTx/>
                  <a:defRPr/>
                </a:pPr>
                <a:endParaRPr lang="en-US" sz="3200" kern="1200">
                  <a:solidFill>
                    <a:prstClr val="white"/>
                  </a:solidFill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143" name="Oval 2537">
                <a:extLst>
                  <a:ext uri="{FF2B5EF4-FFF2-40B4-BE49-F238E27FC236}">
                    <a16:creationId xmlns:a16="http://schemas.microsoft.com/office/drawing/2014/main" id="{EB0FAAD7-522B-3D4D-81B9-601DFAB3DA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4664" y="2546234"/>
                <a:ext cx="109550" cy="10873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162560" tIns="81280" rIns="162560" bIns="81280"/>
              <a:lstStyle/>
              <a:p>
                <a:pPr defTabSz="1219140">
                  <a:buClrTx/>
                  <a:defRPr/>
                </a:pPr>
                <a:endParaRPr lang="en-US" sz="3200" kern="1200">
                  <a:solidFill>
                    <a:prstClr val="white"/>
                  </a:solidFill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144" name="Oval 2538">
                <a:extLst>
                  <a:ext uri="{FF2B5EF4-FFF2-40B4-BE49-F238E27FC236}">
                    <a16:creationId xmlns:a16="http://schemas.microsoft.com/office/drawing/2014/main" id="{7F346707-020B-3343-83C6-37C643AF592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63260" y="2546232"/>
                <a:ext cx="109550" cy="10873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162560" tIns="81280" rIns="162560" bIns="81280"/>
              <a:lstStyle/>
              <a:p>
                <a:pPr defTabSz="1219140">
                  <a:buClrTx/>
                  <a:defRPr/>
                </a:pPr>
                <a:endParaRPr lang="en-US" sz="3200" kern="1200">
                  <a:solidFill>
                    <a:prstClr val="white"/>
                  </a:solidFill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145" name="Oval 2539">
                <a:extLst>
                  <a:ext uri="{FF2B5EF4-FFF2-40B4-BE49-F238E27FC236}">
                    <a16:creationId xmlns:a16="http://schemas.microsoft.com/office/drawing/2014/main" id="{C046C02F-B3B6-6A42-9D79-A56939AE1C0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1856" y="2546230"/>
                <a:ext cx="109550" cy="10873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162560" tIns="81280" rIns="162560" bIns="81280"/>
              <a:lstStyle/>
              <a:p>
                <a:pPr defTabSz="1219140">
                  <a:buClrTx/>
                  <a:defRPr/>
                </a:pPr>
                <a:endParaRPr lang="en-US" sz="3200" kern="1200">
                  <a:solidFill>
                    <a:prstClr val="white"/>
                  </a:solidFill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146" name="Oval 2540">
                <a:extLst>
                  <a:ext uri="{FF2B5EF4-FFF2-40B4-BE49-F238E27FC236}">
                    <a16:creationId xmlns:a16="http://schemas.microsoft.com/office/drawing/2014/main" id="{4F648BC4-FB90-ED48-B433-4DE5343F66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0452" y="2546228"/>
                <a:ext cx="109550" cy="10873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162560" tIns="81280" rIns="162560" bIns="81280"/>
              <a:lstStyle/>
              <a:p>
                <a:pPr defTabSz="1219140">
                  <a:buClrTx/>
                  <a:defRPr/>
                </a:pPr>
                <a:endParaRPr lang="en-US" sz="3200" kern="1200">
                  <a:solidFill>
                    <a:prstClr val="white"/>
                  </a:solidFill>
                  <a:latin typeface="Century Gothic" panose="020B0502020202020204"/>
                  <a:ea typeface="+mn-ea"/>
                  <a:cs typeface="+mn-cs"/>
                </a:endParaRPr>
              </a:p>
            </p:txBody>
          </p:sp>
        </p:grpSp>
        <p:grpSp>
          <p:nvGrpSpPr>
            <p:cNvPr id="21" name="Group 2541">
              <a:extLst>
                <a:ext uri="{FF2B5EF4-FFF2-40B4-BE49-F238E27FC236}">
                  <a16:creationId xmlns:a16="http://schemas.microsoft.com/office/drawing/2014/main" id="{27CA66F5-303C-374F-9D4C-8EBFEA6267C9}"/>
                </a:ext>
              </a:extLst>
            </p:cNvPr>
            <p:cNvGrpSpPr/>
            <p:nvPr/>
          </p:nvGrpSpPr>
          <p:grpSpPr>
            <a:xfrm>
              <a:off x="9044501" y="3528161"/>
              <a:ext cx="2166914" cy="108754"/>
              <a:chOff x="1934492" y="2546230"/>
              <a:chExt cx="2166914" cy="108754"/>
            </a:xfrm>
            <a:grpFill/>
          </p:grpSpPr>
          <p:sp>
            <p:nvSpPr>
              <p:cNvPr id="126" name="Oval 2542">
                <a:extLst>
                  <a:ext uri="{FF2B5EF4-FFF2-40B4-BE49-F238E27FC236}">
                    <a16:creationId xmlns:a16="http://schemas.microsoft.com/office/drawing/2014/main" id="{E8817FF0-822E-F94B-8102-97DDD6A859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34492" y="2546248"/>
                <a:ext cx="109550" cy="10873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162560" tIns="81280" rIns="162560" bIns="81280"/>
              <a:lstStyle/>
              <a:p>
                <a:pPr defTabSz="1219140">
                  <a:buClrTx/>
                  <a:defRPr/>
                </a:pPr>
                <a:endParaRPr lang="en-US" sz="3200" kern="1200">
                  <a:solidFill>
                    <a:prstClr val="white"/>
                  </a:solidFill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127" name="Oval 2543">
                <a:extLst>
                  <a:ext uri="{FF2B5EF4-FFF2-40B4-BE49-F238E27FC236}">
                    <a16:creationId xmlns:a16="http://schemas.microsoft.com/office/drawing/2014/main" id="{5B0D11F9-F8F2-514E-81C7-6E095A7435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3088" y="2546246"/>
                <a:ext cx="109550" cy="10873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162560" tIns="81280" rIns="162560" bIns="81280"/>
              <a:lstStyle/>
              <a:p>
                <a:pPr defTabSz="1219140">
                  <a:buClrTx/>
                  <a:defRPr/>
                </a:pPr>
                <a:endParaRPr lang="en-US" sz="3200" kern="1200">
                  <a:solidFill>
                    <a:prstClr val="white"/>
                  </a:solidFill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128" name="Oval 2544">
                <a:extLst>
                  <a:ext uri="{FF2B5EF4-FFF2-40B4-BE49-F238E27FC236}">
                    <a16:creationId xmlns:a16="http://schemas.microsoft.com/office/drawing/2014/main" id="{D79EF76B-8D1B-0348-9B00-0F592982943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91684" y="2546244"/>
                <a:ext cx="109550" cy="10873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162560" tIns="81280" rIns="162560" bIns="81280"/>
              <a:lstStyle/>
              <a:p>
                <a:pPr defTabSz="1219140">
                  <a:buClrTx/>
                  <a:defRPr/>
                </a:pPr>
                <a:endParaRPr lang="en-US" sz="3200" kern="1200">
                  <a:solidFill>
                    <a:prstClr val="white"/>
                  </a:solidFill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129" name="Oval 2545">
                <a:extLst>
                  <a:ext uri="{FF2B5EF4-FFF2-40B4-BE49-F238E27FC236}">
                    <a16:creationId xmlns:a16="http://schemas.microsoft.com/office/drawing/2014/main" id="{7511F928-1DFE-3F48-B86A-78AC482B0C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0280" y="2546242"/>
                <a:ext cx="109550" cy="10873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162560" tIns="81280" rIns="162560" bIns="81280"/>
              <a:lstStyle/>
              <a:p>
                <a:pPr defTabSz="1219140">
                  <a:buClrTx/>
                  <a:defRPr/>
                </a:pPr>
                <a:endParaRPr lang="en-US" sz="3200" kern="1200">
                  <a:solidFill>
                    <a:prstClr val="white"/>
                  </a:solidFill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130" name="Oval 2546">
                <a:extLst>
                  <a:ext uri="{FF2B5EF4-FFF2-40B4-BE49-F238E27FC236}">
                    <a16:creationId xmlns:a16="http://schemas.microsoft.com/office/drawing/2014/main" id="{2E2FD994-6C38-5447-A0D2-22FAC16E93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48876" y="2546240"/>
                <a:ext cx="109550" cy="10873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162560" tIns="81280" rIns="162560" bIns="81280"/>
              <a:lstStyle/>
              <a:p>
                <a:pPr defTabSz="1219140">
                  <a:buClrTx/>
                  <a:defRPr/>
                </a:pPr>
                <a:endParaRPr lang="en-US" sz="3200" kern="1200">
                  <a:solidFill>
                    <a:prstClr val="white"/>
                  </a:solidFill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131" name="Oval 2547">
                <a:extLst>
                  <a:ext uri="{FF2B5EF4-FFF2-40B4-BE49-F238E27FC236}">
                    <a16:creationId xmlns:a16="http://schemas.microsoft.com/office/drawing/2014/main" id="{18669EE8-051A-5147-A796-9FC5ACE0BF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77472" y="2546238"/>
                <a:ext cx="109550" cy="10873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162560" tIns="81280" rIns="162560" bIns="81280"/>
              <a:lstStyle/>
              <a:p>
                <a:pPr defTabSz="1219140">
                  <a:buClrTx/>
                  <a:defRPr/>
                </a:pPr>
                <a:endParaRPr lang="en-US" sz="3200" kern="1200">
                  <a:solidFill>
                    <a:prstClr val="white"/>
                  </a:solidFill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132" name="Oval 2548">
                <a:extLst>
                  <a:ext uri="{FF2B5EF4-FFF2-40B4-BE49-F238E27FC236}">
                    <a16:creationId xmlns:a16="http://schemas.microsoft.com/office/drawing/2014/main" id="{FB0F99F3-2028-A447-8C31-49BB496E96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06068" y="2546236"/>
                <a:ext cx="109550" cy="10873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162560" tIns="81280" rIns="162560" bIns="81280"/>
              <a:lstStyle/>
              <a:p>
                <a:pPr defTabSz="1219140">
                  <a:buClrTx/>
                  <a:defRPr/>
                </a:pPr>
                <a:endParaRPr lang="en-US" sz="3200" kern="1200">
                  <a:solidFill>
                    <a:prstClr val="white"/>
                  </a:solidFill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133" name="Oval 2549">
                <a:extLst>
                  <a:ext uri="{FF2B5EF4-FFF2-40B4-BE49-F238E27FC236}">
                    <a16:creationId xmlns:a16="http://schemas.microsoft.com/office/drawing/2014/main" id="{7DBBAC6C-AED8-D846-AD28-6C87FE2BCB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4664" y="2546234"/>
                <a:ext cx="109550" cy="10873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162560" tIns="81280" rIns="162560" bIns="81280"/>
              <a:lstStyle/>
              <a:p>
                <a:pPr defTabSz="1219140">
                  <a:buClrTx/>
                  <a:defRPr/>
                </a:pPr>
                <a:endParaRPr lang="en-US" sz="3200" kern="1200">
                  <a:solidFill>
                    <a:prstClr val="white"/>
                  </a:solidFill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134" name="Oval 2550">
                <a:extLst>
                  <a:ext uri="{FF2B5EF4-FFF2-40B4-BE49-F238E27FC236}">
                    <a16:creationId xmlns:a16="http://schemas.microsoft.com/office/drawing/2014/main" id="{78BEAA54-87B3-E24F-871E-EFF41B9861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63260" y="2546232"/>
                <a:ext cx="109550" cy="10873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162560" tIns="81280" rIns="162560" bIns="81280"/>
              <a:lstStyle/>
              <a:p>
                <a:pPr defTabSz="1219140">
                  <a:buClrTx/>
                  <a:defRPr/>
                </a:pPr>
                <a:endParaRPr lang="en-US" sz="3200" kern="1200">
                  <a:solidFill>
                    <a:prstClr val="white"/>
                  </a:solidFill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135" name="Oval 2551">
                <a:extLst>
                  <a:ext uri="{FF2B5EF4-FFF2-40B4-BE49-F238E27FC236}">
                    <a16:creationId xmlns:a16="http://schemas.microsoft.com/office/drawing/2014/main" id="{8DD2684A-F9AB-2945-8ACE-94AD12EE66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1856" y="2546230"/>
                <a:ext cx="109550" cy="10873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162560" tIns="81280" rIns="162560" bIns="81280"/>
              <a:lstStyle/>
              <a:p>
                <a:pPr defTabSz="1219140">
                  <a:buClrTx/>
                  <a:defRPr/>
                </a:pPr>
                <a:endParaRPr lang="en-US" sz="3200" kern="1200">
                  <a:solidFill>
                    <a:prstClr val="white"/>
                  </a:solidFill>
                  <a:latin typeface="Century Gothic" panose="020B0502020202020204"/>
                  <a:ea typeface="+mn-ea"/>
                  <a:cs typeface="+mn-cs"/>
                </a:endParaRPr>
              </a:p>
            </p:txBody>
          </p:sp>
        </p:grpSp>
        <p:grpSp>
          <p:nvGrpSpPr>
            <p:cNvPr id="22" name="Group 2552">
              <a:extLst>
                <a:ext uri="{FF2B5EF4-FFF2-40B4-BE49-F238E27FC236}">
                  <a16:creationId xmlns:a16="http://schemas.microsoft.com/office/drawing/2014/main" id="{ABB8E304-4D21-074B-8EA1-9432B9CE564E}"/>
                </a:ext>
              </a:extLst>
            </p:cNvPr>
            <p:cNvGrpSpPr/>
            <p:nvPr/>
          </p:nvGrpSpPr>
          <p:grpSpPr>
            <a:xfrm>
              <a:off x="8923054" y="3677903"/>
              <a:ext cx="2395510" cy="108756"/>
              <a:chOff x="1934492" y="2546228"/>
              <a:chExt cx="2395510" cy="108756"/>
            </a:xfrm>
            <a:grpFill/>
          </p:grpSpPr>
          <p:sp>
            <p:nvSpPr>
              <p:cNvPr id="115" name="Oval 2553">
                <a:extLst>
                  <a:ext uri="{FF2B5EF4-FFF2-40B4-BE49-F238E27FC236}">
                    <a16:creationId xmlns:a16="http://schemas.microsoft.com/office/drawing/2014/main" id="{17E4F911-3279-F847-8943-9B38F1161A7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34492" y="2546248"/>
                <a:ext cx="109550" cy="10873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162560" tIns="81280" rIns="162560" bIns="81280"/>
              <a:lstStyle/>
              <a:p>
                <a:pPr defTabSz="1219140">
                  <a:buClrTx/>
                  <a:defRPr/>
                </a:pPr>
                <a:endParaRPr lang="en-US" sz="3200" kern="1200">
                  <a:solidFill>
                    <a:prstClr val="white"/>
                  </a:solidFill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116" name="Oval 2554">
                <a:extLst>
                  <a:ext uri="{FF2B5EF4-FFF2-40B4-BE49-F238E27FC236}">
                    <a16:creationId xmlns:a16="http://schemas.microsoft.com/office/drawing/2014/main" id="{C5DE3FB5-78D0-D543-B76A-A1412133F7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3088" y="2546246"/>
                <a:ext cx="109550" cy="10873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162560" tIns="81280" rIns="162560" bIns="81280"/>
              <a:lstStyle/>
              <a:p>
                <a:pPr defTabSz="1219140">
                  <a:buClrTx/>
                  <a:defRPr/>
                </a:pPr>
                <a:endParaRPr lang="en-US" sz="3200" kern="1200">
                  <a:solidFill>
                    <a:prstClr val="white"/>
                  </a:solidFill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117" name="Oval 2555">
                <a:extLst>
                  <a:ext uri="{FF2B5EF4-FFF2-40B4-BE49-F238E27FC236}">
                    <a16:creationId xmlns:a16="http://schemas.microsoft.com/office/drawing/2014/main" id="{F921A16B-D04B-8E4A-A2BF-CD9B53BCDA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91684" y="2546244"/>
                <a:ext cx="109550" cy="10873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162560" tIns="81280" rIns="162560" bIns="81280"/>
              <a:lstStyle/>
              <a:p>
                <a:pPr defTabSz="1219140">
                  <a:buClrTx/>
                  <a:defRPr/>
                </a:pPr>
                <a:endParaRPr lang="en-US" sz="3200" kern="1200">
                  <a:solidFill>
                    <a:prstClr val="white"/>
                  </a:solidFill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118" name="Oval 2556">
                <a:extLst>
                  <a:ext uri="{FF2B5EF4-FFF2-40B4-BE49-F238E27FC236}">
                    <a16:creationId xmlns:a16="http://schemas.microsoft.com/office/drawing/2014/main" id="{110B9661-87FA-C54B-B72E-150F707BFA2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0280" y="2546242"/>
                <a:ext cx="109550" cy="10873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162560" tIns="81280" rIns="162560" bIns="81280"/>
              <a:lstStyle/>
              <a:p>
                <a:pPr defTabSz="1219140">
                  <a:buClrTx/>
                  <a:defRPr/>
                </a:pPr>
                <a:endParaRPr lang="en-US" sz="3200" kern="1200">
                  <a:solidFill>
                    <a:prstClr val="white"/>
                  </a:solidFill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119" name="Oval 2557">
                <a:extLst>
                  <a:ext uri="{FF2B5EF4-FFF2-40B4-BE49-F238E27FC236}">
                    <a16:creationId xmlns:a16="http://schemas.microsoft.com/office/drawing/2014/main" id="{6945984F-C361-FA43-9D90-808BF70906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48876" y="2546240"/>
                <a:ext cx="109550" cy="10873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162560" tIns="81280" rIns="162560" bIns="81280"/>
              <a:lstStyle/>
              <a:p>
                <a:pPr defTabSz="1219140">
                  <a:buClrTx/>
                  <a:defRPr/>
                </a:pPr>
                <a:endParaRPr lang="en-US" sz="3200" kern="1200">
                  <a:solidFill>
                    <a:prstClr val="white"/>
                  </a:solidFill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120" name="Oval 2558">
                <a:extLst>
                  <a:ext uri="{FF2B5EF4-FFF2-40B4-BE49-F238E27FC236}">
                    <a16:creationId xmlns:a16="http://schemas.microsoft.com/office/drawing/2014/main" id="{DE4EF2F2-CFFE-D04A-B965-6C9B365E97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77472" y="2546238"/>
                <a:ext cx="109550" cy="10873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162560" tIns="81280" rIns="162560" bIns="81280"/>
              <a:lstStyle/>
              <a:p>
                <a:pPr defTabSz="1219140">
                  <a:buClrTx/>
                  <a:defRPr/>
                </a:pPr>
                <a:endParaRPr lang="en-US" sz="3200" kern="1200">
                  <a:solidFill>
                    <a:prstClr val="white"/>
                  </a:solidFill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121" name="Oval 2559">
                <a:extLst>
                  <a:ext uri="{FF2B5EF4-FFF2-40B4-BE49-F238E27FC236}">
                    <a16:creationId xmlns:a16="http://schemas.microsoft.com/office/drawing/2014/main" id="{41478E35-91D9-314E-AD58-3BD3FD4420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06068" y="2546236"/>
                <a:ext cx="109550" cy="10873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162560" tIns="81280" rIns="162560" bIns="81280"/>
              <a:lstStyle/>
              <a:p>
                <a:pPr defTabSz="1219140">
                  <a:buClrTx/>
                  <a:defRPr/>
                </a:pPr>
                <a:endParaRPr lang="en-US" sz="3200" kern="1200">
                  <a:solidFill>
                    <a:prstClr val="white"/>
                  </a:solidFill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122" name="Oval 2560">
                <a:extLst>
                  <a:ext uri="{FF2B5EF4-FFF2-40B4-BE49-F238E27FC236}">
                    <a16:creationId xmlns:a16="http://schemas.microsoft.com/office/drawing/2014/main" id="{AD5BAD9C-21A6-514E-99DA-2C8AB11E97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4664" y="2546234"/>
                <a:ext cx="109550" cy="10873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162560" tIns="81280" rIns="162560" bIns="81280"/>
              <a:lstStyle/>
              <a:p>
                <a:pPr defTabSz="1219140">
                  <a:buClrTx/>
                  <a:defRPr/>
                </a:pPr>
                <a:endParaRPr lang="en-US" sz="3200" kern="1200">
                  <a:solidFill>
                    <a:prstClr val="white"/>
                  </a:solidFill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123" name="Oval 2561">
                <a:extLst>
                  <a:ext uri="{FF2B5EF4-FFF2-40B4-BE49-F238E27FC236}">
                    <a16:creationId xmlns:a16="http://schemas.microsoft.com/office/drawing/2014/main" id="{08B032BD-BE30-D945-BB89-443F45B6ED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63260" y="2546232"/>
                <a:ext cx="109550" cy="10873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162560" tIns="81280" rIns="162560" bIns="81280"/>
              <a:lstStyle/>
              <a:p>
                <a:pPr defTabSz="1219140">
                  <a:buClrTx/>
                  <a:defRPr/>
                </a:pPr>
                <a:endParaRPr lang="en-US" sz="3200" kern="1200">
                  <a:solidFill>
                    <a:prstClr val="white"/>
                  </a:solidFill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124" name="Oval 2562">
                <a:extLst>
                  <a:ext uri="{FF2B5EF4-FFF2-40B4-BE49-F238E27FC236}">
                    <a16:creationId xmlns:a16="http://schemas.microsoft.com/office/drawing/2014/main" id="{7FBA1607-7319-CC4B-B099-B5BDD9EB0D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1856" y="2546230"/>
                <a:ext cx="109550" cy="10873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162560" tIns="81280" rIns="162560" bIns="81280"/>
              <a:lstStyle/>
              <a:p>
                <a:pPr defTabSz="1219140">
                  <a:buClrTx/>
                  <a:defRPr/>
                </a:pPr>
                <a:endParaRPr lang="en-US" sz="3200" kern="1200">
                  <a:solidFill>
                    <a:prstClr val="white"/>
                  </a:solidFill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125" name="Oval 2563">
                <a:extLst>
                  <a:ext uri="{FF2B5EF4-FFF2-40B4-BE49-F238E27FC236}">
                    <a16:creationId xmlns:a16="http://schemas.microsoft.com/office/drawing/2014/main" id="{EDE2B64D-B713-9040-846B-8CBB87883F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0452" y="2546228"/>
                <a:ext cx="109550" cy="10873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162560" tIns="81280" rIns="162560" bIns="81280"/>
              <a:lstStyle/>
              <a:p>
                <a:pPr defTabSz="1219140">
                  <a:buClrTx/>
                  <a:defRPr/>
                </a:pPr>
                <a:endParaRPr lang="en-US" sz="3200" kern="1200">
                  <a:solidFill>
                    <a:prstClr val="white"/>
                  </a:solidFill>
                  <a:latin typeface="Century Gothic" panose="020B0502020202020204"/>
                  <a:ea typeface="+mn-ea"/>
                  <a:cs typeface="+mn-cs"/>
                </a:endParaRPr>
              </a:p>
            </p:txBody>
          </p:sp>
        </p:grpSp>
        <p:grpSp>
          <p:nvGrpSpPr>
            <p:cNvPr id="23" name="Group 2564">
              <a:extLst>
                <a:ext uri="{FF2B5EF4-FFF2-40B4-BE49-F238E27FC236}">
                  <a16:creationId xmlns:a16="http://schemas.microsoft.com/office/drawing/2014/main" id="{8B2E99D3-552C-8246-9559-701819884A90}"/>
                </a:ext>
              </a:extLst>
            </p:cNvPr>
            <p:cNvGrpSpPr/>
            <p:nvPr/>
          </p:nvGrpSpPr>
          <p:grpSpPr>
            <a:xfrm>
              <a:off x="9044501" y="3830305"/>
              <a:ext cx="2166914" cy="108754"/>
              <a:chOff x="1934492" y="2546230"/>
              <a:chExt cx="2166914" cy="108754"/>
            </a:xfrm>
            <a:grpFill/>
          </p:grpSpPr>
          <p:sp>
            <p:nvSpPr>
              <p:cNvPr id="105" name="Oval 2565">
                <a:extLst>
                  <a:ext uri="{FF2B5EF4-FFF2-40B4-BE49-F238E27FC236}">
                    <a16:creationId xmlns:a16="http://schemas.microsoft.com/office/drawing/2014/main" id="{8DE7A548-8140-124C-B470-CC7E65AD40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34492" y="2546248"/>
                <a:ext cx="109550" cy="10873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162560" tIns="81280" rIns="162560" bIns="81280"/>
              <a:lstStyle/>
              <a:p>
                <a:pPr defTabSz="1219140">
                  <a:buClrTx/>
                  <a:defRPr/>
                </a:pPr>
                <a:endParaRPr lang="en-US" sz="3200" kern="1200">
                  <a:solidFill>
                    <a:prstClr val="white"/>
                  </a:solidFill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106" name="Oval 2566">
                <a:extLst>
                  <a:ext uri="{FF2B5EF4-FFF2-40B4-BE49-F238E27FC236}">
                    <a16:creationId xmlns:a16="http://schemas.microsoft.com/office/drawing/2014/main" id="{A18BBCE8-3A14-114A-B75A-31476FDC01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3088" y="2546246"/>
                <a:ext cx="109550" cy="10873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162560" tIns="81280" rIns="162560" bIns="81280"/>
              <a:lstStyle/>
              <a:p>
                <a:pPr defTabSz="1219140">
                  <a:buClrTx/>
                  <a:defRPr/>
                </a:pPr>
                <a:endParaRPr lang="en-US" sz="3200" kern="1200">
                  <a:solidFill>
                    <a:prstClr val="white"/>
                  </a:solidFill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107" name="Oval 2567">
                <a:extLst>
                  <a:ext uri="{FF2B5EF4-FFF2-40B4-BE49-F238E27FC236}">
                    <a16:creationId xmlns:a16="http://schemas.microsoft.com/office/drawing/2014/main" id="{B3F5559C-C4EF-1A4A-9D18-56B7F624AC5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91684" y="2546244"/>
                <a:ext cx="109550" cy="10873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162560" tIns="81280" rIns="162560" bIns="81280"/>
              <a:lstStyle/>
              <a:p>
                <a:pPr defTabSz="1219140">
                  <a:buClrTx/>
                  <a:defRPr/>
                </a:pPr>
                <a:endParaRPr lang="en-US" sz="3200" kern="1200">
                  <a:solidFill>
                    <a:prstClr val="white"/>
                  </a:solidFill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108" name="Oval 2568">
                <a:extLst>
                  <a:ext uri="{FF2B5EF4-FFF2-40B4-BE49-F238E27FC236}">
                    <a16:creationId xmlns:a16="http://schemas.microsoft.com/office/drawing/2014/main" id="{B416C3C4-474A-A44E-8336-2C40AFA97C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0280" y="2546242"/>
                <a:ext cx="109550" cy="10873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162560" tIns="81280" rIns="162560" bIns="81280"/>
              <a:lstStyle/>
              <a:p>
                <a:pPr defTabSz="1219140">
                  <a:buClrTx/>
                  <a:defRPr/>
                </a:pPr>
                <a:endParaRPr lang="en-US" sz="3200" kern="1200">
                  <a:solidFill>
                    <a:prstClr val="white"/>
                  </a:solidFill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109" name="Oval 2569">
                <a:extLst>
                  <a:ext uri="{FF2B5EF4-FFF2-40B4-BE49-F238E27FC236}">
                    <a16:creationId xmlns:a16="http://schemas.microsoft.com/office/drawing/2014/main" id="{2975E10D-4E03-7C47-A74E-D7004FC59E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48876" y="2546240"/>
                <a:ext cx="109550" cy="10873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162560" tIns="81280" rIns="162560" bIns="81280"/>
              <a:lstStyle/>
              <a:p>
                <a:pPr defTabSz="1219140">
                  <a:buClrTx/>
                  <a:defRPr/>
                </a:pPr>
                <a:endParaRPr lang="en-US" sz="3200" kern="1200">
                  <a:solidFill>
                    <a:prstClr val="white"/>
                  </a:solidFill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110" name="Oval 2570">
                <a:extLst>
                  <a:ext uri="{FF2B5EF4-FFF2-40B4-BE49-F238E27FC236}">
                    <a16:creationId xmlns:a16="http://schemas.microsoft.com/office/drawing/2014/main" id="{1D1F5056-200B-2246-8C1B-08BF4031F6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77472" y="2546238"/>
                <a:ext cx="109550" cy="10873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162560" tIns="81280" rIns="162560" bIns="81280"/>
              <a:lstStyle/>
              <a:p>
                <a:pPr defTabSz="1219140">
                  <a:buClrTx/>
                  <a:defRPr/>
                </a:pPr>
                <a:endParaRPr lang="en-US" sz="3200" kern="1200">
                  <a:solidFill>
                    <a:prstClr val="white"/>
                  </a:solidFill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111" name="Oval 2571">
                <a:extLst>
                  <a:ext uri="{FF2B5EF4-FFF2-40B4-BE49-F238E27FC236}">
                    <a16:creationId xmlns:a16="http://schemas.microsoft.com/office/drawing/2014/main" id="{422FABAB-F7FA-E047-A38B-93B4D2B117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06068" y="2546236"/>
                <a:ext cx="109550" cy="10873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162560" tIns="81280" rIns="162560" bIns="81280"/>
              <a:lstStyle/>
              <a:p>
                <a:pPr defTabSz="1219140">
                  <a:buClrTx/>
                  <a:defRPr/>
                </a:pPr>
                <a:endParaRPr lang="en-US" sz="3200" kern="1200">
                  <a:solidFill>
                    <a:prstClr val="white"/>
                  </a:solidFill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112" name="Oval 2572">
                <a:extLst>
                  <a:ext uri="{FF2B5EF4-FFF2-40B4-BE49-F238E27FC236}">
                    <a16:creationId xmlns:a16="http://schemas.microsoft.com/office/drawing/2014/main" id="{2136D5CD-C347-0546-B167-8E0FA1227E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4664" y="2546234"/>
                <a:ext cx="109550" cy="10873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162560" tIns="81280" rIns="162560" bIns="81280"/>
              <a:lstStyle/>
              <a:p>
                <a:pPr defTabSz="1219140">
                  <a:buClrTx/>
                  <a:defRPr/>
                </a:pPr>
                <a:endParaRPr lang="en-US" sz="3200" kern="1200">
                  <a:solidFill>
                    <a:prstClr val="white"/>
                  </a:solidFill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113" name="Oval 2573">
                <a:extLst>
                  <a:ext uri="{FF2B5EF4-FFF2-40B4-BE49-F238E27FC236}">
                    <a16:creationId xmlns:a16="http://schemas.microsoft.com/office/drawing/2014/main" id="{49911CAD-4F02-5249-A245-5DF02E0E28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63260" y="2546232"/>
                <a:ext cx="109550" cy="10873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162560" tIns="81280" rIns="162560" bIns="81280"/>
              <a:lstStyle/>
              <a:p>
                <a:pPr defTabSz="1219140">
                  <a:buClrTx/>
                  <a:defRPr/>
                </a:pPr>
                <a:endParaRPr lang="en-US" sz="3200" kern="1200">
                  <a:solidFill>
                    <a:prstClr val="white"/>
                  </a:solidFill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114" name="Oval 2574">
                <a:extLst>
                  <a:ext uri="{FF2B5EF4-FFF2-40B4-BE49-F238E27FC236}">
                    <a16:creationId xmlns:a16="http://schemas.microsoft.com/office/drawing/2014/main" id="{D9DC2405-C2BB-D246-8F86-C2200C79F7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1856" y="2546230"/>
                <a:ext cx="109550" cy="10873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162560" tIns="81280" rIns="162560" bIns="81280"/>
              <a:lstStyle/>
              <a:p>
                <a:pPr defTabSz="1219140">
                  <a:buClrTx/>
                  <a:defRPr/>
                </a:pPr>
                <a:endParaRPr lang="en-US" sz="3200" kern="1200">
                  <a:solidFill>
                    <a:prstClr val="white"/>
                  </a:solidFill>
                  <a:latin typeface="Century Gothic" panose="020B0502020202020204"/>
                  <a:ea typeface="+mn-ea"/>
                  <a:cs typeface="+mn-cs"/>
                </a:endParaRPr>
              </a:p>
            </p:txBody>
          </p:sp>
        </p:grpSp>
        <p:grpSp>
          <p:nvGrpSpPr>
            <p:cNvPr id="24" name="Group 2575">
              <a:extLst>
                <a:ext uri="{FF2B5EF4-FFF2-40B4-BE49-F238E27FC236}">
                  <a16:creationId xmlns:a16="http://schemas.microsoft.com/office/drawing/2014/main" id="{D59D0BCF-95A2-6345-AE9B-CC5848D4C00C}"/>
                </a:ext>
              </a:extLst>
            </p:cNvPr>
            <p:cNvGrpSpPr/>
            <p:nvPr/>
          </p:nvGrpSpPr>
          <p:grpSpPr>
            <a:xfrm>
              <a:off x="8923054" y="3980047"/>
              <a:ext cx="2395510" cy="108756"/>
              <a:chOff x="1934492" y="2546228"/>
              <a:chExt cx="2395510" cy="108756"/>
            </a:xfrm>
            <a:grpFill/>
          </p:grpSpPr>
          <p:sp>
            <p:nvSpPr>
              <p:cNvPr id="94" name="Oval 2576">
                <a:extLst>
                  <a:ext uri="{FF2B5EF4-FFF2-40B4-BE49-F238E27FC236}">
                    <a16:creationId xmlns:a16="http://schemas.microsoft.com/office/drawing/2014/main" id="{63D1F2A5-E1CB-5348-A511-3B05EAF163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34492" y="2546248"/>
                <a:ext cx="109550" cy="10873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162560" tIns="81280" rIns="162560" bIns="81280"/>
              <a:lstStyle/>
              <a:p>
                <a:pPr defTabSz="1219140">
                  <a:buClrTx/>
                  <a:defRPr/>
                </a:pPr>
                <a:endParaRPr lang="en-US" sz="3200" kern="1200">
                  <a:solidFill>
                    <a:prstClr val="white"/>
                  </a:solidFill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95" name="Oval 2577">
                <a:extLst>
                  <a:ext uri="{FF2B5EF4-FFF2-40B4-BE49-F238E27FC236}">
                    <a16:creationId xmlns:a16="http://schemas.microsoft.com/office/drawing/2014/main" id="{6C5B9BEB-152D-9E46-BEE5-EB3F1D07F8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3088" y="2546246"/>
                <a:ext cx="109550" cy="10873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162560" tIns="81280" rIns="162560" bIns="81280"/>
              <a:lstStyle/>
              <a:p>
                <a:pPr defTabSz="1219140">
                  <a:buClrTx/>
                  <a:defRPr/>
                </a:pPr>
                <a:endParaRPr lang="en-US" sz="3200" kern="1200">
                  <a:solidFill>
                    <a:prstClr val="white"/>
                  </a:solidFill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96" name="Oval 2578">
                <a:extLst>
                  <a:ext uri="{FF2B5EF4-FFF2-40B4-BE49-F238E27FC236}">
                    <a16:creationId xmlns:a16="http://schemas.microsoft.com/office/drawing/2014/main" id="{F937C380-AAF1-B742-90D1-FC04755840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91684" y="2546244"/>
                <a:ext cx="109550" cy="10873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162560" tIns="81280" rIns="162560" bIns="81280"/>
              <a:lstStyle/>
              <a:p>
                <a:pPr defTabSz="1219140">
                  <a:buClrTx/>
                  <a:defRPr/>
                </a:pPr>
                <a:endParaRPr lang="en-US" sz="3200" kern="1200">
                  <a:solidFill>
                    <a:prstClr val="white"/>
                  </a:solidFill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97" name="Oval 2579">
                <a:extLst>
                  <a:ext uri="{FF2B5EF4-FFF2-40B4-BE49-F238E27FC236}">
                    <a16:creationId xmlns:a16="http://schemas.microsoft.com/office/drawing/2014/main" id="{5261E28F-AF99-D64A-A7EC-35090B169D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0280" y="2546242"/>
                <a:ext cx="109550" cy="10873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162560" tIns="81280" rIns="162560" bIns="81280"/>
              <a:lstStyle/>
              <a:p>
                <a:pPr defTabSz="1219140">
                  <a:buClrTx/>
                  <a:defRPr/>
                </a:pPr>
                <a:endParaRPr lang="en-US" sz="3200" kern="1200">
                  <a:solidFill>
                    <a:prstClr val="white"/>
                  </a:solidFill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98" name="Oval 2580">
                <a:extLst>
                  <a:ext uri="{FF2B5EF4-FFF2-40B4-BE49-F238E27FC236}">
                    <a16:creationId xmlns:a16="http://schemas.microsoft.com/office/drawing/2014/main" id="{8D3F7AA6-D39F-AB45-A6BC-0E46A220631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48876" y="2546240"/>
                <a:ext cx="109550" cy="10873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162560" tIns="81280" rIns="162560" bIns="81280"/>
              <a:lstStyle/>
              <a:p>
                <a:pPr defTabSz="1219140">
                  <a:buClrTx/>
                  <a:defRPr/>
                </a:pPr>
                <a:endParaRPr lang="en-US" sz="3200" kern="1200">
                  <a:solidFill>
                    <a:prstClr val="white"/>
                  </a:solidFill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99" name="Oval 2581">
                <a:extLst>
                  <a:ext uri="{FF2B5EF4-FFF2-40B4-BE49-F238E27FC236}">
                    <a16:creationId xmlns:a16="http://schemas.microsoft.com/office/drawing/2014/main" id="{F814F0ED-5148-3440-B089-9BE94954FA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77472" y="2546238"/>
                <a:ext cx="109550" cy="10873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162560" tIns="81280" rIns="162560" bIns="81280"/>
              <a:lstStyle/>
              <a:p>
                <a:pPr defTabSz="1219140">
                  <a:buClrTx/>
                  <a:defRPr/>
                </a:pPr>
                <a:endParaRPr lang="en-US" sz="3200" kern="1200">
                  <a:solidFill>
                    <a:prstClr val="white"/>
                  </a:solidFill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100" name="Oval 2582">
                <a:extLst>
                  <a:ext uri="{FF2B5EF4-FFF2-40B4-BE49-F238E27FC236}">
                    <a16:creationId xmlns:a16="http://schemas.microsoft.com/office/drawing/2014/main" id="{A77EA3CC-D69A-9841-BF5A-1015132E14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06068" y="2546236"/>
                <a:ext cx="109550" cy="10873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162560" tIns="81280" rIns="162560" bIns="81280"/>
              <a:lstStyle/>
              <a:p>
                <a:pPr defTabSz="1219140">
                  <a:buClrTx/>
                  <a:defRPr/>
                </a:pPr>
                <a:endParaRPr lang="en-US" sz="3200" kern="1200">
                  <a:solidFill>
                    <a:prstClr val="white"/>
                  </a:solidFill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101" name="Oval 2583">
                <a:extLst>
                  <a:ext uri="{FF2B5EF4-FFF2-40B4-BE49-F238E27FC236}">
                    <a16:creationId xmlns:a16="http://schemas.microsoft.com/office/drawing/2014/main" id="{B911DE64-D185-7648-8D10-E8ED619053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4664" y="2546234"/>
                <a:ext cx="109550" cy="10873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162560" tIns="81280" rIns="162560" bIns="81280"/>
              <a:lstStyle/>
              <a:p>
                <a:pPr defTabSz="1219140">
                  <a:buClrTx/>
                  <a:defRPr/>
                </a:pPr>
                <a:endParaRPr lang="en-US" sz="3200" kern="1200">
                  <a:solidFill>
                    <a:prstClr val="white"/>
                  </a:solidFill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102" name="Oval 2584">
                <a:extLst>
                  <a:ext uri="{FF2B5EF4-FFF2-40B4-BE49-F238E27FC236}">
                    <a16:creationId xmlns:a16="http://schemas.microsoft.com/office/drawing/2014/main" id="{7969B3AD-F3F8-2D4F-8CC9-CF3BF82AFD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63260" y="2546232"/>
                <a:ext cx="109550" cy="10873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162560" tIns="81280" rIns="162560" bIns="81280"/>
              <a:lstStyle/>
              <a:p>
                <a:pPr defTabSz="1219140">
                  <a:buClrTx/>
                  <a:defRPr/>
                </a:pPr>
                <a:endParaRPr lang="en-US" sz="3200" kern="1200">
                  <a:solidFill>
                    <a:prstClr val="white"/>
                  </a:solidFill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103" name="Oval 2585">
                <a:extLst>
                  <a:ext uri="{FF2B5EF4-FFF2-40B4-BE49-F238E27FC236}">
                    <a16:creationId xmlns:a16="http://schemas.microsoft.com/office/drawing/2014/main" id="{8B5677A5-8A07-4848-A08A-E69C39EC3DD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1856" y="2546230"/>
                <a:ext cx="109550" cy="10873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162560" tIns="81280" rIns="162560" bIns="81280"/>
              <a:lstStyle/>
              <a:p>
                <a:pPr defTabSz="1219140">
                  <a:buClrTx/>
                  <a:defRPr/>
                </a:pPr>
                <a:endParaRPr lang="en-US" sz="3200" kern="1200">
                  <a:solidFill>
                    <a:prstClr val="white"/>
                  </a:solidFill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104" name="Oval 2586">
                <a:extLst>
                  <a:ext uri="{FF2B5EF4-FFF2-40B4-BE49-F238E27FC236}">
                    <a16:creationId xmlns:a16="http://schemas.microsoft.com/office/drawing/2014/main" id="{7FF4B3E1-4211-BD4F-AB09-DB9769CA635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0452" y="2546228"/>
                <a:ext cx="109550" cy="10873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162560" tIns="81280" rIns="162560" bIns="81280"/>
              <a:lstStyle/>
              <a:p>
                <a:pPr defTabSz="1219140">
                  <a:buClrTx/>
                  <a:defRPr/>
                </a:pPr>
                <a:endParaRPr lang="en-US" sz="3200" kern="1200">
                  <a:solidFill>
                    <a:prstClr val="white"/>
                  </a:solidFill>
                  <a:latin typeface="Century Gothic" panose="020B0502020202020204"/>
                  <a:ea typeface="+mn-ea"/>
                  <a:cs typeface="+mn-cs"/>
                </a:endParaRPr>
              </a:p>
            </p:txBody>
          </p:sp>
        </p:grpSp>
        <p:grpSp>
          <p:nvGrpSpPr>
            <p:cNvPr id="25" name="Group 2587">
              <a:extLst>
                <a:ext uri="{FF2B5EF4-FFF2-40B4-BE49-F238E27FC236}">
                  <a16:creationId xmlns:a16="http://schemas.microsoft.com/office/drawing/2014/main" id="{7E4252E9-184A-0F4C-A557-1EEB2BB718C2}"/>
                </a:ext>
              </a:extLst>
            </p:cNvPr>
            <p:cNvGrpSpPr/>
            <p:nvPr/>
          </p:nvGrpSpPr>
          <p:grpSpPr>
            <a:xfrm>
              <a:off x="9044501" y="4132449"/>
              <a:ext cx="2166914" cy="108754"/>
              <a:chOff x="1934492" y="2546230"/>
              <a:chExt cx="2166914" cy="108754"/>
            </a:xfrm>
            <a:grpFill/>
          </p:grpSpPr>
          <p:sp>
            <p:nvSpPr>
              <p:cNvPr id="84" name="Oval 2588">
                <a:extLst>
                  <a:ext uri="{FF2B5EF4-FFF2-40B4-BE49-F238E27FC236}">
                    <a16:creationId xmlns:a16="http://schemas.microsoft.com/office/drawing/2014/main" id="{6A17F3C7-35D1-7B40-8D2F-ACA06AF9C3C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34492" y="2546248"/>
                <a:ext cx="109550" cy="10873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162560" tIns="81280" rIns="162560" bIns="81280"/>
              <a:lstStyle/>
              <a:p>
                <a:pPr defTabSz="1219140">
                  <a:buClrTx/>
                  <a:defRPr/>
                </a:pPr>
                <a:endParaRPr lang="en-US" sz="3200" kern="1200">
                  <a:solidFill>
                    <a:prstClr val="white"/>
                  </a:solidFill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85" name="Oval 2589">
                <a:extLst>
                  <a:ext uri="{FF2B5EF4-FFF2-40B4-BE49-F238E27FC236}">
                    <a16:creationId xmlns:a16="http://schemas.microsoft.com/office/drawing/2014/main" id="{F6C39648-5BE4-314D-9884-3239A46070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3088" y="2546246"/>
                <a:ext cx="109550" cy="10873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162560" tIns="81280" rIns="162560" bIns="81280"/>
              <a:lstStyle/>
              <a:p>
                <a:pPr defTabSz="1219140">
                  <a:buClrTx/>
                  <a:defRPr/>
                </a:pPr>
                <a:endParaRPr lang="en-US" sz="3200" kern="1200">
                  <a:solidFill>
                    <a:prstClr val="white"/>
                  </a:solidFill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86" name="Oval 2590">
                <a:extLst>
                  <a:ext uri="{FF2B5EF4-FFF2-40B4-BE49-F238E27FC236}">
                    <a16:creationId xmlns:a16="http://schemas.microsoft.com/office/drawing/2014/main" id="{945AA0E9-5B0C-5748-974C-15130E2A515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91684" y="2546244"/>
                <a:ext cx="109550" cy="10873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162560" tIns="81280" rIns="162560" bIns="81280"/>
              <a:lstStyle/>
              <a:p>
                <a:pPr defTabSz="1219140">
                  <a:buClrTx/>
                  <a:defRPr/>
                </a:pPr>
                <a:endParaRPr lang="en-US" sz="3200" kern="1200">
                  <a:solidFill>
                    <a:prstClr val="white"/>
                  </a:solidFill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87" name="Oval 2591">
                <a:extLst>
                  <a:ext uri="{FF2B5EF4-FFF2-40B4-BE49-F238E27FC236}">
                    <a16:creationId xmlns:a16="http://schemas.microsoft.com/office/drawing/2014/main" id="{610D3B96-0F73-F14A-881E-4D83429FF7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0280" y="2546242"/>
                <a:ext cx="109550" cy="10873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162560" tIns="81280" rIns="162560" bIns="81280"/>
              <a:lstStyle/>
              <a:p>
                <a:pPr defTabSz="1219140">
                  <a:buClrTx/>
                  <a:defRPr/>
                </a:pPr>
                <a:endParaRPr lang="en-US" sz="3200" kern="1200">
                  <a:solidFill>
                    <a:prstClr val="white"/>
                  </a:solidFill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88" name="Oval 2592">
                <a:extLst>
                  <a:ext uri="{FF2B5EF4-FFF2-40B4-BE49-F238E27FC236}">
                    <a16:creationId xmlns:a16="http://schemas.microsoft.com/office/drawing/2014/main" id="{BA10C918-F8EA-9243-8813-305F56A1FE0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48876" y="2546240"/>
                <a:ext cx="109550" cy="10873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162560" tIns="81280" rIns="162560" bIns="81280"/>
              <a:lstStyle/>
              <a:p>
                <a:pPr defTabSz="1219140">
                  <a:buClrTx/>
                  <a:defRPr/>
                </a:pPr>
                <a:endParaRPr lang="en-US" sz="3200" kern="1200">
                  <a:solidFill>
                    <a:prstClr val="white"/>
                  </a:solidFill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89" name="Oval 2593">
                <a:extLst>
                  <a:ext uri="{FF2B5EF4-FFF2-40B4-BE49-F238E27FC236}">
                    <a16:creationId xmlns:a16="http://schemas.microsoft.com/office/drawing/2014/main" id="{A62C65C4-C7D3-FF4A-B0D6-0B532E0EBA7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77472" y="2546238"/>
                <a:ext cx="109550" cy="10873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162560" tIns="81280" rIns="162560" bIns="81280"/>
              <a:lstStyle/>
              <a:p>
                <a:pPr defTabSz="1219140">
                  <a:buClrTx/>
                  <a:defRPr/>
                </a:pPr>
                <a:endParaRPr lang="en-US" sz="3200" kern="1200">
                  <a:solidFill>
                    <a:prstClr val="white"/>
                  </a:solidFill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90" name="Oval 2594">
                <a:extLst>
                  <a:ext uri="{FF2B5EF4-FFF2-40B4-BE49-F238E27FC236}">
                    <a16:creationId xmlns:a16="http://schemas.microsoft.com/office/drawing/2014/main" id="{E8F1066C-8452-BD42-8BB5-B8CFCDBB3DD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06068" y="2546236"/>
                <a:ext cx="109550" cy="10873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162560" tIns="81280" rIns="162560" bIns="81280"/>
              <a:lstStyle/>
              <a:p>
                <a:pPr defTabSz="1219140">
                  <a:buClrTx/>
                  <a:defRPr/>
                </a:pPr>
                <a:endParaRPr lang="en-US" sz="3200" kern="1200">
                  <a:solidFill>
                    <a:prstClr val="white"/>
                  </a:solidFill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91" name="Oval 2595">
                <a:extLst>
                  <a:ext uri="{FF2B5EF4-FFF2-40B4-BE49-F238E27FC236}">
                    <a16:creationId xmlns:a16="http://schemas.microsoft.com/office/drawing/2014/main" id="{56DF3FFF-DA43-224D-892B-B42EB6483BE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4664" y="2546234"/>
                <a:ext cx="109550" cy="10873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162560" tIns="81280" rIns="162560" bIns="81280"/>
              <a:lstStyle/>
              <a:p>
                <a:pPr defTabSz="1219140">
                  <a:buClrTx/>
                  <a:defRPr/>
                </a:pPr>
                <a:endParaRPr lang="en-US" sz="3200" kern="1200">
                  <a:solidFill>
                    <a:prstClr val="white"/>
                  </a:solidFill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92" name="Oval 2596">
                <a:extLst>
                  <a:ext uri="{FF2B5EF4-FFF2-40B4-BE49-F238E27FC236}">
                    <a16:creationId xmlns:a16="http://schemas.microsoft.com/office/drawing/2014/main" id="{803DB62B-FA62-6C46-AB00-02A45B3B0E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63260" y="2546232"/>
                <a:ext cx="109550" cy="10873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162560" tIns="81280" rIns="162560" bIns="81280"/>
              <a:lstStyle/>
              <a:p>
                <a:pPr defTabSz="1219140">
                  <a:buClrTx/>
                  <a:defRPr/>
                </a:pPr>
                <a:endParaRPr lang="en-US" sz="3200" kern="1200">
                  <a:solidFill>
                    <a:prstClr val="white"/>
                  </a:solidFill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93" name="Oval 2597">
                <a:extLst>
                  <a:ext uri="{FF2B5EF4-FFF2-40B4-BE49-F238E27FC236}">
                    <a16:creationId xmlns:a16="http://schemas.microsoft.com/office/drawing/2014/main" id="{8263992D-A519-934D-99E8-C52DAE295E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1856" y="2546230"/>
                <a:ext cx="109550" cy="10873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162560" tIns="81280" rIns="162560" bIns="81280"/>
              <a:lstStyle/>
              <a:p>
                <a:pPr defTabSz="1219140">
                  <a:buClrTx/>
                  <a:defRPr/>
                </a:pPr>
                <a:endParaRPr lang="en-US" sz="3200" kern="1200">
                  <a:solidFill>
                    <a:prstClr val="white"/>
                  </a:solidFill>
                  <a:latin typeface="Century Gothic" panose="020B0502020202020204"/>
                  <a:ea typeface="+mn-ea"/>
                  <a:cs typeface="+mn-cs"/>
                </a:endParaRPr>
              </a:p>
            </p:txBody>
          </p:sp>
        </p:grpSp>
        <p:grpSp>
          <p:nvGrpSpPr>
            <p:cNvPr id="26" name="Group 2598">
              <a:extLst>
                <a:ext uri="{FF2B5EF4-FFF2-40B4-BE49-F238E27FC236}">
                  <a16:creationId xmlns:a16="http://schemas.microsoft.com/office/drawing/2014/main" id="{39184977-F2E6-5D48-A652-E21EE3627EBA}"/>
                </a:ext>
              </a:extLst>
            </p:cNvPr>
            <p:cNvGrpSpPr/>
            <p:nvPr/>
          </p:nvGrpSpPr>
          <p:grpSpPr>
            <a:xfrm>
              <a:off x="8923054" y="4282191"/>
              <a:ext cx="2395510" cy="108756"/>
              <a:chOff x="1934492" y="2546228"/>
              <a:chExt cx="2395510" cy="108756"/>
            </a:xfrm>
            <a:grpFill/>
          </p:grpSpPr>
          <p:sp>
            <p:nvSpPr>
              <p:cNvPr id="73" name="Oval 2599">
                <a:extLst>
                  <a:ext uri="{FF2B5EF4-FFF2-40B4-BE49-F238E27FC236}">
                    <a16:creationId xmlns:a16="http://schemas.microsoft.com/office/drawing/2014/main" id="{FF0E23E5-0EDE-4441-A9F8-FD579BF581F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34492" y="2546248"/>
                <a:ext cx="109550" cy="10873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162560" tIns="81280" rIns="162560" bIns="81280"/>
              <a:lstStyle/>
              <a:p>
                <a:pPr defTabSz="1219140">
                  <a:buClrTx/>
                  <a:defRPr/>
                </a:pPr>
                <a:endParaRPr lang="en-US" sz="3200" kern="1200">
                  <a:solidFill>
                    <a:prstClr val="white"/>
                  </a:solidFill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74" name="Oval 2600">
                <a:extLst>
                  <a:ext uri="{FF2B5EF4-FFF2-40B4-BE49-F238E27FC236}">
                    <a16:creationId xmlns:a16="http://schemas.microsoft.com/office/drawing/2014/main" id="{0ADA7023-D4F0-D143-97C2-BBD6281C88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3088" y="2546246"/>
                <a:ext cx="109550" cy="10873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162560" tIns="81280" rIns="162560" bIns="81280"/>
              <a:lstStyle/>
              <a:p>
                <a:pPr defTabSz="1219140">
                  <a:buClrTx/>
                  <a:defRPr/>
                </a:pPr>
                <a:endParaRPr lang="en-US" sz="3200" kern="1200">
                  <a:solidFill>
                    <a:prstClr val="white"/>
                  </a:solidFill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75" name="Oval 2601">
                <a:extLst>
                  <a:ext uri="{FF2B5EF4-FFF2-40B4-BE49-F238E27FC236}">
                    <a16:creationId xmlns:a16="http://schemas.microsoft.com/office/drawing/2014/main" id="{86F6F174-FC84-C74D-A9A8-2ED2DD4EF7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91684" y="2546244"/>
                <a:ext cx="109550" cy="10873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162560" tIns="81280" rIns="162560" bIns="81280"/>
              <a:lstStyle/>
              <a:p>
                <a:pPr defTabSz="1219140">
                  <a:buClrTx/>
                  <a:defRPr/>
                </a:pPr>
                <a:endParaRPr lang="en-US" sz="3200" kern="1200">
                  <a:solidFill>
                    <a:prstClr val="white"/>
                  </a:solidFill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76" name="Oval 2602">
                <a:extLst>
                  <a:ext uri="{FF2B5EF4-FFF2-40B4-BE49-F238E27FC236}">
                    <a16:creationId xmlns:a16="http://schemas.microsoft.com/office/drawing/2014/main" id="{0D161E53-9943-384F-9105-8A58CA601CA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0280" y="2546242"/>
                <a:ext cx="109550" cy="10873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162560" tIns="81280" rIns="162560" bIns="81280"/>
              <a:lstStyle/>
              <a:p>
                <a:pPr defTabSz="1219140">
                  <a:buClrTx/>
                  <a:defRPr/>
                </a:pPr>
                <a:endParaRPr lang="en-US" sz="3200" kern="1200">
                  <a:solidFill>
                    <a:prstClr val="white"/>
                  </a:solidFill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77" name="Oval 2603">
                <a:extLst>
                  <a:ext uri="{FF2B5EF4-FFF2-40B4-BE49-F238E27FC236}">
                    <a16:creationId xmlns:a16="http://schemas.microsoft.com/office/drawing/2014/main" id="{00A72AFD-F6A9-A245-9BD0-D5C93F1C20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48876" y="2546240"/>
                <a:ext cx="109550" cy="10873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162560" tIns="81280" rIns="162560" bIns="81280"/>
              <a:lstStyle/>
              <a:p>
                <a:pPr defTabSz="1219140">
                  <a:buClrTx/>
                  <a:defRPr/>
                </a:pPr>
                <a:endParaRPr lang="en-US" sz="3200" kern="1200">
                  <a:solidFill>
                    <a:prstClr val="white"/>
                  </a:solidFill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78" name="Oval 2604">
                <a:extLst>
                  <a:ext uri="{FF2B5EF4-FFF2-40B4-BE49-F238E27FC236}">
                    <a16:creationId xmlns:a16="http://schemas.microsoft.com/office/drawing/2014/main" id="{44D00587-C0E5-6247-9AF7-6D6288755F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77472" y="2546238"/>
                <a:ext cx="109550" cy="10873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162560" tIns="81280" rIns="162560" bIns="81280"/>
              <a:lstStyle/>
              <a:p>
                <a:pPr defTabSz="1219140">
                  <a:buClrTx/>
                  <a:defRPr/>
                </a:pPr>
                <a:endParaRPr lang="en-US" sz="3200" kern="1200">
                  <a:solidFill>
                    <a:prstClr val="white"/>
                  </a:solidFill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79" name="Oval 2607">
                <a:extLst>
                  <a:ext uri="{FF2B5EF4-FFF2-40B4-BE49-F238E27FC236}">
                    <a16:creationId xmlns:a16="http://schemas.microsoft.com/office/drawing/2014/main" id="{0B7FB9C3-9277-484C-9309-838E2935DE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06068" y="2546236"/>
                <a:ext cx="109550" cy="10873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162560" tIns="81280" rIns="162560" bIns="81280"/>
              <a:lstStyle/>
              <a:p>
                <a:pPr defTabSz="1219140">
                  <a:buClrTx/>
                  <a:defRPr/>
                </a:pPr>
                <a:endParaRPr lang="en-US" sz="3200" kern="1200">
                  <a:solidFill>
                    <a:prstClr val="white"/>
                  </a:solidFill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80" name="Oval 2615">
                <a:extLst>
                  <a:ext uri="{FF2B5EF4-FFF2-40B4-BE49-F238E27FC236}">
                    <a16:creationId xmlns:a16="http://schemas.microsoft.com/office/drawing/2014/main" id="{1ADD47F5-1DA9-C24D-99AE-A774D84B0B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4664" y="2546234"/>
                <a:ext cx="109550" cy="10873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162560" tIns="81280" rIns="162560" bIns="81280"/>
              <a:lstStyle/>
              <a:p>
                <a:pPr defTabSz="1219140">
                  <a:buClrTx/>
                  <a:defRPr/>
                </a:pPr>
                <a:endParaRPr lang="en-US" sz="3200" kern="1200">
                  <a:solidFill>
                    <a:prstClr val="white"/>
                  </a:solidFill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81" name="Oval 2635">
                <a:extLst>
                  <a:ext uri="{FF2B5EF4-FFF2-40B4-BE49-F238E27FC236}">
                    <a16:creationId xmlns:a16="http://schemas.microsoft.com/office/drawing/2014/main" id="{2B5C9D81-80B0-1740-B2E4-F9690ED011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63260" y="2546232"/>
                <a:ext cx="109550" cy="10873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162560" tIns="81280" rIns="162560" bIns="81280"/>
              <a:lstStyle/>
              <a:p>
                <a:pPr defTabSz="1219140">
                  <a:buClrTx/>
                  <a:defRPr/>
                </a:pPr>
                <a:endParaRPr lang="en-US" sz="3200" kern="1200">
                  <a:solidFill>
                    <a:prstClr val="white"/>
                  </a:solidFill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82" name="Oval 2655">
                <a:extLst>
                  <a:ext uri="{FF2B5EF4-FFF2-40B4-BE49-F238E27FC236}">
                    <a16:creationId xmlns:a16="http://schemas.microsoft.com/office/drawing/2014/main" id="{804E668B-2009-A049-BF54-D694081FFB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1856" y="2546230"/>
                <a:ext cx="109550" cy="10873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162560" tIns="81280" rIns="162560" bIns="81280"/>
              <a:lstStyle/>
              <a:p>
                <a:pPr defTabSz="1219140">
                  <a:buClrTx/>
                  <a:defRPr/>
                </a:pPr>
                <a:endParaRPr lang="en-US" sz="3200" kern="1200">
                  <a:solidFill>
                    <a:prstClr val="white"/>
                  </a:solidFill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83" name="Oval 2661">
                <a:extLst>
                  <a:ext uri="{FF2B5EF4-FFF2-40B4-BE49-F238E27FC236}">
                    <a16:creationId xmlns:a16="http://schemas.microsoft.com/office/drawing/2014/main" id="{F3351E92-9329-484E-B79F-F819A023E3B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0452" y="2546228"/>
                <a:ext cx="109550" cy="10873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162560" tIns="81280" rIns="162560" bIns="81280"/>
              <a:lstStyle/>
              <a:p>
                <a:pPr defTabSz="1219140">
                  <a:buClrTx/>
                  <a:defRPr/>
                </a:pPr>
                <a:endParaRPr lang="en-US" sz="3200" kern="1200">
                  <a:solidFill>
                    <a:prstClr val="white"/>
                  </a:solidFill>
                  <a:latin typeface="Century Gothic" panose="020B0502020202020204"/>
                  <a:ea typeface="+mn-ea"/>
                  <a:cs typeface="+mn-cs"/>
                </a:endParaRPr>
              </a:p>
            </p:txBody>
          </p:sp>
        </p:grpSp>
        <p:grpSp>
          <p:nvGrpSpPr>
            <p:cNvPr id="27" name="Group 2685">
              <a:extLst>
                <a:ext uri="{FF2B5EF4-FFF2-40B4-BE49-F238E27FC236}">
                  <a16:creationId xmlns:a16="http://schemas.microsoft.com/office/drawing/2014/main" id="{AF7C6556-3D86-A349-BC0E-72207C72503C}"/>
                </a:ext>
              </a:extLst>
            </p:cNvPr>
            <p:cNvGrpSpPr/>
            <p:nvPr/>
          </p:nvGrpSpPr>
          <p:grpSpPr>
            <a:xfrm>
              <a:off x="9044501" y="4434593"/>
              <a:ext cx="2166914" cy="108754"/>
              <a:chOff x="1934492" y="2546230"/>
              <a:chExt cx="2166914" cy="108754"/>
            </a:xfrm>
            <a:grpFill/>
          </p:grpSpPr>
          <p:sp>
            <p:nvSpPr>
              <p:cNvPr id="63" name="Oval 2705">
                <a:extLst>
                  <a:ext uri="{FF2B5EF4-FFF2-40B4-BE49-F238E27FC236}">
                    <a16:creationId xmlns:a16="http://schemas.microsoft.com/office/drawing/2014/main" id="{CD662D14-6E23-3A4C-AEDA-7D79BA84144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34492" y="2546248"/>
                <a:ext cx="109550" cy="10873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162560" tIns="81280" rIns="162560" bIns="81280"/>
              <a:lstStyle/>
              <a:p>
                <a:pPr defTabSz="1219140">
                  <a:buClrTx/>
                  <a:defRPr/>
                </a:pPr>
                <a:endParaRPr lang="en-US" sz="3200" kern="1200">
                  <a:solidFill>
                    <a:prstClr val="white"/>
                  </a:solidFill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64" name="Oval 2730">
                <a:extLst>
                  <a:ext uri="{FF2B5EF4-FFF2-40B4-BE49-F238E27FC236}">
                    <a16:creationId xmlns:a16="http://schemas.microsoft.com/office/drawing/2014/main" id="{A4D6958C-07CC-054F-B2D9-6DBD6BE980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3088" y="2546246"/>
                <a:ext cx="109550" cy="10873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162560" tIns="81280" rIns="162560" bIns="81280"/>
              <a:lstStyle/>
              <a:p>
                <a:pPr defTabSz="1219140">
                  <a:buClrTx/>
                  <a:defRPr/>
                </a:pPr>
                <a:endParaRPr lang="en-US" sz="3200" kern="1200">
                  <a:solidFill>
                    <a:prstClr val="white"/>
                  </a:solidFill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65" name="Oval 2750">
                <a:extLst>
                  <a:ext uri="{FF2B5EF4-FFF2-40B4-BE49-F238E27FC236}">
                    <a16:creationId xmlns:a16="http://schemas.microsoft.com/office/drawing/2014/main" id="{B71EC78C-793D-4048-9EFD-EED2B30634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91684" y="2546244"/>
                <a:ext cx="109550" cy="10873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162560" tIns="81280" rIns="162560" bIns="81280"/>
              <a:lstStyle/>
              <a:p>
                <a:pPr defTabSz="1219140">
                  <a:buClrTx/>
                  <a:defRPr/>
                </a:pPr>
                <a:endParaRPr lang="en-US" sz="3200" kern="1200">
                  <a:solidFill>
                    <a:prstClr val="white"/>
                  </a:solidFill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66" name="Oval 2770">
                <a:extLst>
                  <a:ext uri="{FF2B5EF4-FFF2-40B4-BE49-F238E27FC236}">
                    <a16:creationId xmlns:a16="http://schemas.microsoft.com/office/drawing/2014/main" id="{0010F095-9A76-9242-8B11-53D13863629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0280" y="2546242"/>
                <a:ext cx="109550" cy="10873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162560" tIns="81280" rIns="162560" bIns="81280"/>
              <a:lstStyle/>
              <a:p>
                <a:pPr defTabSz="1219140">
                  <a:buClrTx/>
                  <a:defRPr/>
                </a:pPr>
                <a:endParaRPr lang="en-US" sz="3200" kern="1200">
                  <a:solidFill>
                    <a:prstClr val="white"/>
                  </a:solidFill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67" name="Oval 2776">
                <a:extLst>
                  <a:ext uri="{FF2B5EF4-FFF2-40B4-BE49-F238E27FC236}">
                    <a16:creationId xmlns:a16="http://schemas.microsoft.com/office/drawing/2014/main" id="{709713AF-E96A-6349-8E52-1012A2F1EF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48876" y="2546240"/>
                <a:ext cx="109550" cy="10873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162560" tIns="81280" rIns="162560" bIns="81280"/>
              <a:lstStyle/>
              <a:p>
                <a:pPr defTabSz="1219140">
                  <a:buClrTx/>
                  <a:defRPr/>
                </a:pPr>
                <a:endParaRPr lang="en-US" sz="3200" kern="1200">
                  <a:solidFill>
                    <a:prstClr val="white"/>
                  </a:solidFill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68" name="Oval 2777">
                <a:extLst>
                  <a:ext uri="{FF2B5EF4-FFF2-40B4-BE49-F238E27FC236}">
                    <a16:creationId xmlns:a16="http://schemas.microsoft.com/office/drawing/2014/main" id="{50FD819A-8E4F-A849-A89D-A38776AB02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77472" y="2546238"/>
                <a:ext cx="109550" cy="10873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162560" tIns="81280" rIns="162560" bIns="81280"/>
              <a:lstStyle/>
              <a:p>
                <a:pPr defTabSz="1219140">
                  <a:buClrTx/>
                  <a:defRPr/>
                </a:pPr>
                <a:endParaRPr lang="en-US" sz="3200" kern="1200">
                  <a:solidFill>
                    <a:prstClr val="white"/>
                  </a:solidFill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69" name="Oval 2778">
                <a:extLst>
                  <a:ext uri="{FF2B5EF4-FFF2-40B4-BE49-F238E27FC236}">
                    <a16:creationId xmlns:a16="http://schemas.microsoft.com/office/drawing/2014/main" id="{E8ED8445-9048-444A-9E3A-1D9A3D4EB0A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06068" y="2546236"/>
                <a:ext cx="109550" cy="10873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162560" tIns="81280" rIns="162560" bIns="81280"/>
              <a:lstStyle/>
              <a:p>
                <a:pPr defTabSz="1219140">
                  <a:buClrTx/>
                  <a:defRPr/>
                </a:pPr>
                <a:endParaRPr lang="en-US" sz="3200" kern="1200">
                  <a:solidFill>
                    <a:prstClr val="white"/>
                  </a:solidFill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70" name="Oval 2779">
                <a:extLst>
                  <a:ext uri="{FF2B5EF4-FFF2-40B4-BE49-F238E27FC236}">
                    <a16:creationId xmlns:a16="http://schemas.microsoft.com/office/drawing/2014/main" id="{3D2787F9-469B-564D-9622-721B718BF0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4664" y="2546234"/>
                <a:ext cx="109550" cy="10873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162560" tIns="81280" rIns="162560" bIns="81280"/>
              <a:lstStyle/>
              <a:p>
                <a:pPr defTabSz="1219140">
                  <a:buClrTx/>
                  <a:defRPr/>
                </a:pPr>
                <a:endParaRPr lang="en-US" sz="3200" kern="1200">
                  <a:solidFill>
                    <a:prstClr val="white"/>
                  </a:solidFill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71" name="Oval 2780">
                <a:extLst>
                  <a:ext uri="{FF2B5EF4-FFF2-40B4-BE49-F238E27FC236}">
                    <a16:creationId xmlns:a16="http://schemas.microsoft.com/office/drawing/2014/main" id="{1CA30FC7-9689-7B4F-BB9E-0E6E8BB82B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63260" y="2546232"/>
                <a:ext cx="109550" cy="10873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162560" tIns="81280" rIns="162560" bIns="81280"/>
              <a:lstStyle/>
              <a:p>
                <a:pPr defTabSz="1219140">
                  <a:buClrTx/>
                  <a:defRPr/>
                </a:pPr>
                <a:endParaRPr lang="en-US" sz="3200" kern="1200">
                  <a:solidFill>
                    <a:prstClr val="white"/>
                  </a:solidFill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72" name="Oval 2781">
                <a:extLst>
                  <a:ext uri="{FF2B5EF4-FFF2-40B4-BE49-F238E27FC236}">
                    <a16:creationId xmlns:a16="http://schemas.microsoft.com/office/drawing/2014/main" id="{D88F2850-3300-9640-8E6C-4E34709F50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1856" y="2546230"/>
                <a:ext cx="109550" cy="10873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162560" tIns="81280" rIns="162560" bIns="81280"/>
              <a:lstStyle/>
              <a:p>
                <a:pPr defTabSz="1219140">
                  <a:buClrTx/>
                  <a:defRPr/>
                </a:pPr>
                <a:endParaRPr lang="en-US" sz="3200" kern="1200">
                  <a:solidFill>
                    <a:prstClr val="white"/>
                  </a:solidFill>
                  <a:latin typeface="Century Gothic" panose="020B0502020202020204"/>
                  <a:ea typeface="+mn-ea"/>
                  <a:cs typeface="+mn-cs"/>
                </a:endParaRPr>
              </a:p>
            </p:txBody>
          </p:sp>
        </p:grpSp>
        <p:grpSp>
          <p:nvGrpSpPr>
            <p:cNvPr id="28" name="Group 2782">
              <a:extLst>
                <a:ext uri="{FF2B5EF4-FFF2-40B4-BE49-F238E27FC236}">
                  <a16:creationId xmlns:a16="http://schemas.microsoft.com/office/drawing/2014/main" id="{90917421-8DE6-D74E-827B-BF6FC68355D3}"/>
                </a:ext>
              </a:extLst>
            </p:cNvPr>
            <p:cNvGrpSpPr/>
            <p:nvPr/>
          </p:nvGrpSpPr>
          <p:grpSpPr>
            <a:xfrm>
              <a:off x="8923054" y="4584335"/>
              <a:ext cx="2395510" cy="108756"/>
              <a:chOff x="1934492" y="2546228"/>
              <a:chExt cx="2395510" cy="108756"/>
            </a:xfrm>
            <a:grpFill/>
          </p:grpSpPr>
          <p:sp>
            <p:nvSpPr>
              <p:cNvPr id="52" name="Oval 2783">
                <a:extLst>
                  <a:ext uri="{FF2B5EF4-FFF2-40B4-BE49-F238E27FC236}">
                    <a16:creationId xmlns:a16="http://schemas.microsoft.com/office/drawing/2014/main" id="{C12DC2A8-3B0C-6246-BB5E-409FDA9CF2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34492" y="2546248"/>
                <a:ext cx="109550" cy="10873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162560" tIns="81280" rIns="162560" bIns="81280"/>
              <a:lstStyle/>
              <a:p>
                <a:pPr defTabSz="1219140">
                  <a:buClrTx/>
                  <a:defRPr/>
                </a:pPr>
                <a:endParaRPr lang="en-US" sz="3200" kern="1200">
                  <a:solidFill>
                    <a:prstClr val="white"/>
                  </a:solidFill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53" name="Oval 2784">
                <a:extLst>
                  <a:ext uri="{FF2B5EF4-FFF2-40B4-BE49-F238E27FC236}">
                    <a16:creationId xmlns:a16="http://schemas.microsoft.com/office/drawing/2014/main" id="{96470C93-3D12-AC4A-94CF-7A996C7096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3088" y="2546246"/>
                <a:ext cx="109550" cy="10873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162560" tIns="81280" rIns="162560" bIns="81280"/>
              <a:lstStyle/>
              <a:p>
                <a:pPr defTabSz="1219140">
                  <a:buClrTx/>
                  <a:defRPr/>
                </a:pPr>
                <a:endParaRPr lang="en-US" sz="3200" kern="1200">
                  <a:solidFill>
                    <a:prstClr val="white"/>
                  </a:solidFill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54" name="Oval 2785">
                <a:extLst>
                  <a:ext uri="{FF2B5EF4-FFF2-40B4-BE49-F238E27FC236}">
                    <a16:creationId xmlns:a16="http://schemas.microsoft.com/office/drawing/2014/main" id="{CB659C94-7A86-8343-A55A-F8297B1D03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91684" y="2546244"/>
                <a:ext cx="109550" cy="10873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162560" tIns="81280" rIns="162560" bIns="81280"/>
              <a:lstStyle/>
              <a:p>
                <a:pPr defTabSz="1219140">
                  <a:buClrTx/>
                  <a:defRPr/>
                </a:pPr>
                <a:endParaRPr lang="en-US" sz="3200" kern="1200">
                  <a:solidFill>
                    <a:prstClr val="white"/>
                  </a:solidFill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55" name="Oval 2786">
                <a:extLst>
                  <a:ext uri="{FF2B5EF4-FFF2-40B4-BE49-F238E27FC236}">
                    <a16:creationId xmlns:a16="http://schemas.microsoft.com/office/drawing/2014/main" id="{CA6807C1-F4FD-9142-AEB4-5DF0422133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0280" y="2546242"/>
                <a:ext cx="109550" cy="10873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162560" tIns="81280" rIns="162560" bIns="81280"/>
              <a:lstStyle/>
              <a:p>
                <a:pPr defTabSz="1219140">
                  <a:buClrTx/>
                  <a:defRPr/>
                </a:pPr>
                <a:endParaRPr lang="en-US" sz="3200" kern="1200">
                  <a:solidFill>
                    <a:prstClr val="white"/>
                  </a:solidFill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56" name="Oval 2787">
                <a:extLst>
                  <a:ext uri="{FF2B5EF4-FFF2-40B4-BE49-F238E27FC236}">
                    <a16:creationId xmlns:a16="http://schemas.microsoft.com/office/drawing/2014/main" id="{D0FA2B80-3831-B440-9F9D-E0D49E63B9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48876" y="2546240"/>
                <a:ext cx="109550" cy="10873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162560" tIns="81280" rIns="162560" bIns="81280"/>
              <a:lstStyle/>
              <a:p>
                <a:pPr defTabSz="1219140">
                  <a:buClrTx/>
                  <a:defRPr/>
                </a:pPr>
                <a:endParaRPr lang="en-US" sz="3200" kern="1200">
                  <a:solidFill>
                    <a:prstClr val="white"/>
                  </a:solidFill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57" name="Oval 2788">
                <a:extLst>
                  <a:ext uri="{FF2B5EF4-FFF2-40B4-BE49-F238E27FC236}">
                    <a16:creationId xmlns:a16="http://schemas.microsoft.com/office/drawing/2014/main" id="{69673B76-4F1B-D24F-906B-D84F8A3AFE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77472" y="2546238"/>
                <a:ext cx="109550" cy="10873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162560" tIns="81280" rIns="162560" bIns="81280"/>
              <a:lstStyle/>
              <a:p>
                <a:pPr defTabSz="1219140">
                  <a:buClrTx/>
                  <a:defRPr/>
                </a:pPr>
                <a:endParaRPr lang="en-US" sz="3200" kern="1200">
                  <a:solidFill>
                    <a:prstClr val="white"/>
                  </a:solidFill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58" name="Oval 2789">
                <a:extLst>
                  <a:ext uri="{FF2B5EF4-FFF2-40B4-BE49-F238E27FC236}">
                    <a16:creationId xmlns:a16="http://schemas.microsoft.com/office/drawing/2014/main" id="{8D5586F5-CE84-1345-8673-1EFE518A2F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06068" y="2546236"/>
                <a:ext cx="109550" cy="10873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162560" tIns="81280" rIns="162560" bIns="81280"/>
              <a:lstStyle/>
              <a:p>
                <a:pPr defTabSz="1219140">
                  <a:buClrTx/>
                  <a:defRPr/>
                </a:pPr>
                <a:endParaRPr lang="en-US" sz="3200" kern="1200">
                  <a:solidFill>
                    <a:prstClr val="white"/>
                  </a:solidFill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59" name="Oval 2790">
                <a:extLst>
                  <a:ext uri="{FF2B5EF4-FFF2-40B4-BE49-F238E27FC236}">
                    <a16:creationId xmlns:a16="http://schemas.microsoft.com/office/drawing/2014/main" id="{85E04868-8E73-6B4B-9BAB-8960FE3B6D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4664" y="2546234"/>
                <a:ext cx="109550" cy="10873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162560" tIns="81280" rIns="162560" bIns="81280"/>
              <a:lstStyle/>
              <a:p>
                <a:pPr defTabSz="1219140">
                  <a:buClrTx/>
                  <a:defRPr/>
                </a:pPr>
                <a:endParaRPr lang="en-US" sz="3200" kern="1200">
                  <a:solidFill>
                    <a:prstClr val="white"/>
                  </a:solidFill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60" name="Oval 2791">
                <a:extLst>
                  <a:ext uri="{FF2B5EF4-FFF2-40B4-BE49-F238E27FC236}">
                    <a16:creationId xmlns:a16="http://schemas.microsoft.com/office/drawing/2014/main" id="{162404BC-4900-D241-917D-27691835FD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63260" y="2546232"/>
                <a:ext cx="109550" cy="10873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162560" tIns="81280" rIns="162560" bIns="81280"/>
              <a:lstStyle/>
              <a:p>
                <a:pPr defTabSz="1219140">
                  <a:buClrTx/>
                  <a:defRPr/>
                </a:pPr>
                <a:endParaRPr lang="en-US" sz="3200" kern="1200">
                  <a:solidFill>
                    <a:prstClr val="white"/>
                  </a:solidFill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61" name="Oval 2792">
                <a:extLst>
                  <a:ext uri="{FF2B5EF4-FFF2-40B4-BE49-F238E27FC236}">
                    <a16:creationId xmlns:a16="http://schemas.microsoft.com/office/drawing/2014/main" id="{17D4C901-352D-6143-8982-B926F88C308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1856" y="2546230"/>
                <a:ext cx="109550" cy="10873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162560" tIns="81280" rIns="162560" bIns="81280"/>
              <a:lstStyle/>
              <a:p>
                <a:pPr defTabSz="1219140">
                  <a:buClrTx/>
                  <a:defRPr/>
                </a:pPr>
                <a:endParaRPr lang="en-US" sz="3200" kern="1200">
                  <a:solidFill>
                    <a:prstClr val="white"/>
                  </a:solidFill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62" name="Oval 2793">
                <a:extLst>
                  <a:ext uri="{FF2B5EF4-FFF2-40B4-BE49-F238E27FC236}">
                    <a16:creationId xmlns:a16="http://schemas.microsoft.com/office/drawing/2014/main" id="{B06A6EC9-4775-9847-9EF0-8358C4C050C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0452" y="2546228"/>
                <a:ext cx="109550" cy="10873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162560" tIns="81280" rIns="162560" bIns="81280"/>
              <a:lstStyle/>
              <a:p>
                <a:pPr defTabSz="1219140">
                  <a:buClrTx/>
                  <a:defRPr/>
                </a:pPr>
                <a:endParaRPr lang="en-US" sz="3200" kern="1200">
                  <a:solidFill>
                    <a:prstClr val="white"/>
                  </a:solidFill>
                  <a:latin typeface="Century Gothic" panose="020B0502020202020204"/>
                  <a:ea typeface="+mn-ea"/>
                  <a:cs typeface="+mn-cs"/>
                </a:endParaRPr>
              </a:p>
            </p:txBody>
          </p:sp>
        </p:grpSp>
        <p:grpSp>
          <p:nvGrpSpPr>
            <p:cNvPr id="29" name="Group 2794">
              <a:extLst>
                <a:ext uri="{FF2B5EF4-FFF2-40B4-BE49-F238E27FC236}">
                  <a16:creationId xmlns:a16="http://schemas.microsoft.com/office/drawing/2014/main" id="{02B67722-45F5-4B42-A803-708606D8B7D6}"/>
                </a:ext>
              </a:extLst>
            </p:cNvPr>
            <p:cNvGrpSpPr/>
            <p:nvPr/>
          </p:nvGrpSpPr>
          <p:grpSpPr>
            <a:xfrm>
              <a:off x="9044501" y="4736737"/>
              <a:ext cx="2166914" cy="108754"/>
              <a:chOff x="1934492" y="2546230"/>
              <a:chExt cx="2166914" cy="108754"/>
            </a:xfrm>
            <a:grpFill/>
          </p:grpSpPr>
          <p:sp>
            <p:nvSpPr>
              <p:cNvPr id="42" name="Oval 2795">
                <a:extLst>
                  <a:ext uri="{FF2B5EF4-FFF2-40B4-BE49-F238E27FC236}">
                    <a16:creationId xmlns:a16="http://schemas.microsoft.com/office/drawing/2014/main" id="{82F88418-C88B-9043-A35D-852073C614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34492" y="2546248"/>
                <a:ext cx="109550" cy="10873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162560" tIns="81280" rIns="162560" bIns="81280"/>
              <a:lstStyle/>
              <a:p>
                <a:pPr defTabSz="1219140">
                  <a:buClrTx/>
                  <a:defRPr/>
                </a:pPr>
                <a:endParaRPr lang="en-US" sz="3200" kern="1200">
                  <a:solidFill>
                    <a:prstClr val="white"/>
                  </a:solidFill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43" name="Oval 2796">
                <a:extLst>
                  <a:ext uri="{FF2B5EF4-FFF2-40B4-BE49-F238E27FC236}">
                    <a16:creationId xmlns:a16="http://schemas.microsoft.com/office/drawing/2014/main" id="{CCE32959-FFB4-7147-A69E-60C3163C03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3088" y="2546246"/>
                <a:ext cx="109550" cy="10873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162560" tIns="81280" rIns="162560" bIns="81280"/>
              <a:lstStyle/>
              <a:p>
                <a:pPr defTabSz="1219140">
                  <a:buClrTx/>
                  <a:defRPr/>
                </a:pPr>
                <a:endParaRPr lang="en-US" sz="3200" kern="1200">
                  <a:solidFill>
                    <a:prstClr val="white"/>
                  </a:solidFill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44" name="Oval 2797">
                <a:extLst>
                  <a:ext uri="{FF2B5EF4-FFF2-40B4-BE49-F238E27FC236}">
                    <a16:creationId xmlns:a16="http://schemas.microsoft.com/office/drawing/2014/main" id="{D4EDAD09-8F1D-C04F-B2C0-C0E6F3B71F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91684" y="2546244"/>
                <a:ext cx="109550" cy="10873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162560" tIns="81280" rIns="162560" bIns="81280"/>
              <a:lstStyle/>
              <a:p>
                <a:pPr defTabSz="1219140">
                  <a:buClrTx/>
                  <a:defRPr/>
                </a:pPr>
                <a:endParaRPr lang="en-US" sz="3200" kern="1200">
                  <a:solidFill>
                    <a:prstClr val="white"/>
                  </a:solidFill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45" name="Oval 2798">
                <a:extLst>
                  <a:ext uri="{FF2B5EF4-FFF2-40B4-BE49-F238E27FC236}">
                    <a16:creationId xmlns:a16="http://schemas.microsoft.com/office/drawing/2014/main" id="{71865210-E9BC-DC47-8C6C-43BEDCCDC5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0280" y="2546242"/>
                <a:ext cx="109550" cy="10873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162560" tIns="81280" rIns="162560" bIns="81280"/>
              <a:lstStyle/>
              <a:p>
                <a:pPr defTabSz="1219140">
                  <a:buClrTx/>
                  <a:defRPr/>
                </a:pPr>
                <a:endParaRPr lang="en-US" sz="3200" kern="1200">
                  <a:solidFill>
                    <a:prstClr val="white"/>
                  </a:solidFill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46" name="Oval 2799">
                <a:extLst>
                  <a:ext uri="{FF2B5EF4-FFF2-40B4-BE49-F238E27FC236}">
                    <a16:creationId xmlns:a16="http://schemas.microsoft.com/office/drawing/2014/main" id="{86A10775-2416-C544-8802-3E347D8998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48876" y="2546240"/>
                <a:ext cx="109550" cy="10873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162560" tIns="81280" rIns="162560" bIns="81280"/>
              <a:lstStyle/>
              <a:p>
                <a:pPr defTabSz="1219140">
                  <a:buClrTx/>
                  <a:defRPr/>
                </a:pPr>
                <a:endParaRPr lang="en-US" sz="3200" kern="1200">
                  <a:solidFill>
                    <a:prstClr val="white"/>
                  </a:solidFill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47" name="Oval 2800">
                <a:extLst>
                  <a:ext uri="{FF2B5EF4-FFF2-40B4-BE49-F238E27FC236}">
                    <a16:creationId xmlns:a16="http://schemas.microsoft.com/office/drawing/2014/main" id="{74215DF1-205F-5641-8F63-303119C2EA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77472" y="2546238"/>
                <a:ext cx="109550" cy="10873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162560" tIns="81280" rIns="162560" bIns="81280"/>
              <a:lstStyle/>
              <a:p>
                <a:pPr defTabSz="1219140">
                  <a:buClrTx/>
                  <a:defRPr/>
                </a:pPr>
                <a:endParaRPr lang="en-US" sz="3200" kern="1200">
                  <a:solidFill>
                    <a:prstClr val="white"/>
                  </a:solidFill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48" name="Oval 2801">
                <a:extLst>
                  <a:ext uri="{FF2B5EF4-FFF2-40B4-BE49-F238E27FC236}">
                    <a16:creationId xmlns:a16="http://schemas.microsoft.com/office/drawing/2014/main" id="{2993F41C-2A11-B843-AC35-21F59F2C650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06068" y="2546236"/>
                <a:ext cx="109550" cy="10873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162560" tIns="81280" rIns="162560" bIns="81280"/>
              <a:lstStyle/>
              <a:p>
                <a:pPr defTabSz="1219140">
                  <a:buClrTx/>
                  <a:defRPr/>
                </a:pPr>
                <a:endParaRPr lang="en-US" sz="3200" kern="1200">
                  <a:solidFill>
                    <a:prstClr val="white"/>
                  </a:solidFill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49" name="Oval 2802">
                <a:extLst>
                  <a:ext uri="{FF2B5EF4-FFF2-40B4-BE49-F238E27FC236}">
                    <a16:creationId xmlns:a16="http://schemas.microsoft.com/office/drawing/2014/main" id="{9DAABC9C-B49F-454B-9418-BD4A13FE4D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4664" y="2546234"/>
                <a:ext cx="109550" cy="10873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162560" tIns="81280" rIns="162560" bIns="81280"/>
              <a:lstStyle/>
              <a:p>
                <a:pPr defTabSz="1219140">
                  <a:buClrTx/>
                  <a:defRPr/>
                </a:pPr>
                <a:endParaRPr lang="en-US" sz="3200" kern="1200">
                  <a:solidFill>
                    <a:prstClr val="white"/>
                  </a:solidFill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50" name="Oval 2803">
                <a:extLst>
                  <a:ext uri="{FF2B5EF4-FFF2-40B4-BE49-F238E27FC236}">
                    <a16:creationId xmlns:a16="http://schemas.microsoft.com/office/drawing/2014/main" id="{11C64B14-5E4A-6044-97D5-936345A6DA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63260" y="2546232"/>
                <a:ext cx="109550" cy="10873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162560" tIns="81280" rIns="162560" bIns="81280"/>
              <a:lstStyle/>
              <a:p>
                <a:pPr defTabSz="1219140">
                  <a:buClrTx/>
                  <a:defRPr/>
                </a:pPr>
                <a:endParaRPr lang="en-US" sz="3200" kern="1200">
                  <a:solidFill>
                    <a:prstClr val="white"/>
                  </a:solidFill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51" name="Oval 2804">
                <a:extLst>
                  <a:ext uri="{FF2B5EF4-FFF2-40B4-BE49-F238E27FC236}">
                    <a16:creationId xmlns:a16="http://schemas.microsoft.com/office/drawing/2014/main" id="{207DC2DF-ED21-6D49-8830-F8A181B70C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1856" y="2546230"/>
                <a:ext cx="109550" cy="10873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162560" tIns="81280" rIns="162560" bIns="81280"/>
              <a:lstStyle/>
              <a:p>
                <a:pPr defTabSz="1219140">
                  <a:buClrTx/>
                  <a:defRPr/>
                </a:pPr>
                <a:endParaRPr lang="en-US" sz="3200" kern="1200">
                  <a:solidFill>
                    <a:prstClr val="white"/>
                  </a:solidFill>
                  <a:latin typeface="Century Gothic" panose="020B0502020202020204"/>
                  <a:ea typeface="+mn-ea"/>
                  <a:cs typeface="+mn-cs"/>
                </a:endParaRPr>
              </a:p>
            </p:txBody>
          </p:sp>
        </p:grpSp>
        <p:grpSp>
          <p:nvGrpSpPr>
            <p:cNvPr id="30" name="Group 2805">
              <a:extLst>
                <a:ext uri="{FF2B5EF4-FFF2-40B4-BE49-F238E27FC236}">
                  <a16:creationId xmlns:a16="http://schemas.microsoft.com/office/drawing/2014/main" id="{0A6ABEA5-FF3B-0940-9C5A-0E809117DC14}"/>
                </a:ext>
              </a:extLst>
            </p:cNvPr>
            <p:cNvGrpSpPr/>
            <p:nvPr/>
          </p:nvGrpSpPr>
          <p:grpSpPr>
            <a:xfrm>
              <a:off x="8923054" y="4886479"/>
              <a:ext cx="2395510" cy="108756"/>
              <a:chOff x="1934492" y="2546228"/>
              <a:chExt cx="2395510" cy="108756"/>
            </a:xfrm>
            <a:grpFill/>
          </p:grpSpPr>
          <p:sp>
            <p:nvSpPr>
              <p:cNvPr id="31" name="Oval 2806">
                <a:extLst>
                  <a:ext uri="{FF2B5EF4-FFF2-40B4-BE49-F238E27FC236}">
                    <a16:creationId xmlns:a16="http://schemas.microsoft.com/office/drawing/2014/main" id="{B90D11E8-BF9D-8542-B527-E8978AE3B79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34492" y="2546248"/>
                <a:ext cx="109550" cy="10873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162560" tIns="81280" rIns="162560" bIns="81280"/>
              <a:lstStyle/>
              <a:p>
                <a:pPr defTabSz="1219140">
                  <a:buClrTx/>
                  <a:defRPr/>
                </a:pPr>
                <a:endParaRPr lang="en-US" sz="3200" kern="1200">
                  <a:solidFill>
                    <a:prstClr val="white"/>
                  </a:solidFill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32" name="Oval 2807">
                <a:extLst>
                  <a:ext uri="{FF2B5EF4-FFF2-40B4-BE49-F238E27FC236}">
                    <a16:creationId xmlns:a16="http://schemas.microsoft.com/office/drawing/2014/main" id="{FCEE6287-5FF1-3A4C-A84D-91E1BFF786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3088" y="2546246"/>
                <a:ext cx="109550" cy="10873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162560" tIns="81280" rIns="162560" bIns="81280"/>
              <a:lstStyle/>
              <a:p>
                <a:pPr defTabSz="1219140">
                  <a:buClrTx/>
                  <a:defRPr/>
                </a:pPr>
                <a:endParaRPr lang="en-US" sz="3200" kern="1200">
                  <a:solidFill>
                    <a:prstClr val="white"/>
                  </a:solidFill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33" name="Oval 2808">
                <a:extLst>
                  <a:ext uri="{FF2B5EF4-FFF2-40B4-BE49-F238E27FC236}">
                    <a16:creationId xmlns:a16="http://schemas.microsoft.com/office/drawing/2014/main" id="{715CEFA6-81E1-1E41-9E16-6F8AC6895D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91684" y="2546244"/>
                <a:ext cx="109550" cy="10873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162560" tIns="81280" rIns="162560" bIns="81280"/>
              <a:lstStyle/>
              <a:p>
                <a:pPr defTabSz="1219140">
                  <a:buClrTx/>
                  <a:defRPr/>
                </a:pPr>
                <a:endParaRPr lang="en-US" sz="3200" kern="1200">
                  <a:solidFill>
                    <a:prstClr val="white"/>
                  </a:solidFill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34" name="Oval 2809">
                <a:extLst>
                  <a:ext uri="{FF2B5EF4-FFF2-40B4-BE49-F238E27FC236}">
                    <a16:creationId xmlns:a16="http://schemas.microsoft.com/office/drawing/2014/main" id="{07156D59-F1B6-FC42-9D7C-7A1921B9FC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20280" y="2546242"/>
                <a:ext cx="109550" cy="10873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162560" tIns="81280" rIns="162560" bIns="81280"/>
              <a:lstStyle/>
              <a:p>
                <a:pPr defTabSz="1219140">
                  <a:buClrTx/>
                  <a:defRPr/>
                </a:pPr>
                <a:endParaRPr lang="en-US" sz="3200" kern="1200">
                  <a:solidFill>
                    <a:prstClr val="white"/>
                  </a:solidFill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35" name="Oval 2810">
                <a:extLst>
                  <a:ext uri="{FF2B5EF4-FFF2-40B4-BE49-F238E27FC236}">
                    <a16:creationId xmlns:a16="http://schemas.microsoft.com/office/drawing/2014/main" id="{3BA4D1E0-578C-E44B-916E-0436C60061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48876" y="2546240"/>
                <a:ext cx="109550" cy="10873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162560" tIns="81280" rIns="162560" bIns="81280"/>
              <a:lstStyle/>
              <a:p>
                <a:pPr defTabSz="1219140">
                  <a:buClrTx/>
                  <a:defRPr/>
                </a:pPr>
                <a:endParaRPr lang="en-US" sz="3200" kern="1200">
                  <a:solidFill>
                    <a:prstClr val="white"/>
                  </a:solidFill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36" name="Oval 2811">
                <a:extLst>
                  <a:ext uri="{FF2B5EF4-FFF2-40B4-BE49-F238E27FC236}">
                    <a16:creationId xmlns:a16="http://schemas.microsoft.com/office/drawing/2014/main" id="{96D04BBD-929F-904A-A901-4651CD8AA0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77472" y="2546238"/>
                <a:ext cx="109550" cy="10873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162560" tIns="81280" rIns="162560" bIns="81280"/>
              <a:lstStyle/>
              <a:p>
                <a:pPr defTabSz="1219140">
                  <a:buClrTx/>
                  <a:defRPr/>
                </a:pPr>
                <a:endParaRPr lang="en-US" sz="3200" kern="1200">
                  <a:solidFill>
                    <a:prstClr val="white"/>
                  </a:solidFill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37" name="Oval 2812">
                <a:extLst>
                  <a:ext uri="{FF2B5EF4-FFF2-40B4-BE49-F238E27FC236}">
                    <a16:creationId xmlns:a16="http://schemas.microsoft.com/office/drawing/2014/main" id="{10F55B73-B33A-5E4D-976F-2E3EFE2208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06068" y="2546236"/>
                <a:ext cx="109550" cy="10873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162560" tIns="81280" rIns="162560" bIns="81280"/>
              <a:lstStyle/>
              <a:p>
                <a:pPr defTabSz="1219140">
                  <a:buClrTx/>
                  <a:defRPr/>
                </a:pPr>
                <a:endParaRPr lang="en-US" sz="3200" kern="1200">
                  <a:solidFill>
                    <a:prstClr val="white"/>
                  </a:solidFill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38" name="Oval 2813">
                <a:extLst>
                  <a:ext uri="{FF2B5EF4-FFF2-40B4-BE49-F238E27FC236}">
                    <a16:creationId xmlns:a16="http://schemas.microsoft.com/office/drawing/2014/main" id="{18EEC7F6-13E4-0A4A-80BA-4019282CBA5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4664" y="2546234"/>
                <a:ext cx="109550" cy="10873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162560" tIns="81280" rIns="162560" bIns="81280"/>
              <a:lstStyle/>
              <a:p>
                <a:pPr defTabSz="1219140">
                  <a:buClrTx/>
                  <a:defRPr/>
                </a:pPr>
                <a:endParaRPr lang="en-US" sz="3200" kern="1200">
                  <a:solidFill>
                    <a:prstClr val="white"/>
                  </a:solidFill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39" name="Oval 2814">
                <a:extLst>
                  <a:ext uri="{FF2B5EF4-FFF2-40B4-BE49-F238E27FC236}">
                    <a16:creationId xmlns:a16="http://schemas.microsoft.com/office/drawing/2014/main" id="{DB984F96-8A09-B34A-B944-DB3C7539BD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63260" y="2546232"/>
                <a:ext cx="109550" cy="10873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162560" tIns="81280" rIns="162560" bIns="81280"/>
              <a:lstStyle/>
              <a:p>
                <a:pPr defTabSz="1219140">
                  <a:buClrTx/>
                  <a:defRPr/>
                </a:pPr>
                <a:endParaRPr lang="en-US" sz="3200" kern="1200">
                  <a:solidFill>
                    <a:prstClr val="white"/>
                  </a:solidFill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40" name="Oval 2815">
                <a:extLst>
                  <a:ext uri="{FF2B5EF4-FFF2-40B4-BE49-F238E27FC236}">
                    <a16:creationId xmlns:a16="http://schemas.microsoft.com/office/drawing/2014/main" id="{D95E434D-47A2-DE49-9B78-874024BDDBD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991856" y="2546230"/>
                <a:ext cx="109550" cy="10873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162560" tIns="81280" rIns="162560" bIns="81280"/>
              <a:lstStyle/>
              <a:p>
                <a:pPr defTabSz="1219140">
                  <a:buClrTx/>
                  <a:defRPr/>
                </a:pPr>
                <a:endParaRPr lang="en-US" sz="3200" kern="1200">
                  <a:solidFill>
                    <a:prstClr val="white"/>
                  </a:solidFill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41" name="Oval 2816">
                <a:extLst>
                  <a:ext uri="{FF2B5EF4-FFF2-40B4-BE49-F238E27FC236}">
                    <a16:creationId xmlns:a16="http://schemas.microsoft.com/office/drawing/2014/main" id="{890CB9B6-B63B-224D-9D5C-D50F870C28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20452" y="2546228"/>
                <a:ext cx="109550" cy="10873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lIns="162560" tIns="81280" rIns="162560" bIns="81280"/>
              <a:lstStyle/>
              <a:p>
                <a:pPr defTabSz="1219140">
                  <a:buClrTx/>
                  <a:defRPr/>
                </a:pPr>
                <a:endParaRPr lang="en-US" sz="3200" kern="1200">
                  <a:solidFill>
                    <a:prstClr val="white"/>
                  </a:solidFill>
                  <a:latin typeface="Century Gothic" panose="020B050202020202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252" name="Oval 251">
            <a:extLst>
              <a:ext uri="{FF2B5EF4-FFF2-40B4-BE49-F238E27FC236}">
                <a16:creationId xmlns:a16="http://schemas.microsoft.com/office/drawing/2014/main" id="{31E8B847-3B87-694B-A6F1-A1F6ABBCCF2A}"/>
              </a:ext>
            </a:extLst>
          </p:cNvPr>
          <p:cNvSpPr/>
          <p:nvPr/>
        </p:nvSpPr>
        <p:spPr>
          <a:xfrm>
            <a:off x="7102747" y="2819217"/>
            <a:ext cx="2065424" cy="1943484"/>
          </a:xfrm>
          <a:prstGeom prst="ellipse">
            <a:avLst/>
          </a:prstGeom>
          <a:solidFill>
            <a:srgbClr val="363D46">
              <a:lumMod val="75000"/>
              <a:alpha val="50000"/>
            </a:srgbClr>
          </a:solidFill>
          <a:ln w="19050" cap="rnd" cmpd="sng" algn="ctr">
            <a:solidFill>
              <a:sysClr val="window" lastClr="FFFFFF"/>
            </a:solidFill>
            <a:prstDash val="solid"/>
          </a:ln>
          <a:effectLst/>
        </p:spPr>
        <p:txBody>
          <a:bodyPr rtlCol="0" anchor="ctr"/>
          <a:lstStyle/>
          <a:p>
            <a:pPr algn="ctr" defTabSz="1219170">
              <a:buClrTx/>
              <a:defRPr/>
            </a:pPr>
            <a:endParaRPr lang="en-US" sz="2400">
              <a:solidFill>
                <a:prstClr val="white"/>
              </a:solidFill>
              <a:latin typeface="Century Gothic" panose="020F0302020204030204"/>
              <a:ea typeface="+mn-ea"/>
              <a:cs typeface="+mn-cs"/>
            </a:endParaRPr>
          </a:p>
        </p:txBody>
      </p:sp>
      <p:grpSp>
        <p:nvGrpSpPr>
          <p:cNvPr id="253" name="Group 252">
            <a:extLst>
              <a:ext uri="{FF2B5EF4-FFF2-40B4-BE49-F238E27FC236}">
                <a16:creationId xmlns:a16="http://schemas.microsoft.com/office/drawing/2014/main" id="{ED0A5B2B-1B44-F049-87B6-8254232E7AA2}"/>
              </a:ext>
            </a:extLst>
          </p:cNvPr>
          <p:cNvGrpSpPr/>
          <p:nvPr/>
        </p:nvGrpSpPr>
        <p:grpSpPr>
          <a:xfrm>
            <a:off x="7712337" y="3111371"/>
            <a:ext cx="850601" cy="1306936"/>
            <a:chOff x="1075945" y="2644458"/>
            <a:chExt cx="637951" cy="980202"/>
          </a:xfrm>
          <a:solidFill>
            <a:schemeClr val="accent4"/>
          </a:solidFill>
        </p:grpSpPr>
        <p:sp>
          <p:nvSpPr>
            <p:cNvPr id="254" name="Oval 3327">
              <a:extLst>
                <a:ext uri="{FF2B5EF4-FFF2-40B4-BE49-F238E27FC236}">
                  <a16:creationId xmlns:a16="http://schemas.microsoft.com/office/drawing/2014/main" id="{B44491F5-5639-2E4E-8D5F-6E9B9F456E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4287" y="3265158"/>
              <a:ext cx="49990" cy="49154"/>
            </a:xfrm>
            <a:prstGeom prst="ellipse">
              <a:avLst/>
            </a:prstGeom>
            <a:grpFill/>
            <a:ln>
              <a:noFill/>
            </a:ln>
          </p:spPr>
          <p:txBody>
            <a:bodyPr lIns="216747" tIns="108373" rIns="216747" bIns="108373"/>
            <a:lstStyle/>
            <a:p>
              <a:pPr defTabSz="1625519">
                <a:buClrTx/>
                <a:defRPr/>
              </a:pPr>
              <a:endParaRPr lang="en-US" sz="4267">
                <a:solidFill>
                  <a:prstClr val="white"/>
                </a:solidFill>
                <a:latin typeface="Century Gothic" panose="020B0502020202020204"/>
                <a:ea typeface="+mn-ea"/>
                <a:cs typeface="+mn-cs"/>
              </a:endParaRPr>
            </a:p>
          </p:txBody>
        </p:sp>
        <p:grpSp>
          <p:nvGrpSpPr>
            <p:cNvPr id="255" name="Group 254">
              <a:extLst>
                <a:ext uri="{FF2B5EF4-FFF2-40B4-BE49-F238E27FC236}">
                  <a16:creationId xmlns:a16="http://schemas.microsoft.com/office/drawing/2014/main" id="{52ACD7D1-EC29-844C-B8F5-C6CDADD522C6}"/>
                </a:ext>
              </a:extLst>
            </p:cNvPr>
            <p:cNvGrpSpPr/>
            <p:nvPr/>
          </p:nvGrpSpPr>
          <p:grpSpPr>
            <a:xfrm>
              <a:off x="1075945" y="2644458"/>
              <a:ext cx="637951" cy="980202"/>
              <a:chOff x="1075945" y="2644458"/>
              <a:chExt cx="637951" cy="980202"/>
            </a:xfrm>
            <a:grpFill/>
          </p:grpSpPr>
          <p:sp>
            <p:nvSpPr>
              <p:cNvPr id="256" name="Oval 3318">
                <a:extLst>
                  <a:ext uri="{FF2B5EF4-FFF2-40B4-BE49-F238E27FC236}">
                    <a16:creationId xmlns:a16="http://schemas.microsoft.com/office/drawing/2014/main" id="{9FEEBE7B-38F6-A44F-A90C-74EF251E59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06714" y="3575506"/>
                <a:ext cx="49990" cy="49154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lIns="216747" tIns="108373" rIns="216747" bIns="108373"/>
              <a:lstStyle/>
              <a:p>
                <a:pPr defTabSz="1625519">
                  <a:buClrTx/>
                  <a:defRPr/>
                </a:pPr>
                <a:endParaRPr lang="en-US" sz="4267">
                  <a:solidFill>
                    <a:prstClr val="white"/>
                  </a:solidFill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257" name="Oval 3319">
                <a:extLst>
                  <a:ext uri="{FF2B5EF4-FFF2-40B4-BE49-F238E27FC236}">
                    <a16:creationId xmlns:a16="http://schemas.microsoft.com/office/drawing/2014/main" id="{25C2B305-0BD4-B146-9AAF-202F8648C6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35310" y="3575504"/>
                <a:ext cx="49990" cy="49154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lIns="216747" tIns="108373" rIns="216747" bIns="108373"/>
              <a:lstStyle/>
              <a:p>
                <a:pPr defTabSz="1625519">
                  <a:buClrTx/>
                  <a:defRPr/>
                </a:pPr>
                <a:endParaRPr lang="en-US" sz="4267">
                  <a:solidFill>
                    <a:prstClr val="white"/>
                  </a:solidFill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258" name="Oval 3320">
                <a:extLst>
                  <a:ext uri="{FF2B5EF4-FFF2-40B4-BE49-F238E27FC236}">
                    <a16:creationId xmlns:a16="http://schemas.microsoft.com/office/drawing/2014/main" id="{9C2BA3C5-7EE0-8A48-A471-4CCBFE10C0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63906" y="3575502"/>
                <a:ext cx="49990" cy="49154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lIns="216747" tIns="108373" rIns="216747" bIns="108373"/>
              <a:lstStyle/>
              <a:p>
                <a:pPr defTabSz="1625519">
                  <a:buClrTx/>
                  <a:defRPr/>
                </a:pPr>
                <a:endParaRPr lang="en-US" sz="4267">
                  <a:solidFill>
                    <a:prstClr val="white"/>
                  </a:solidFill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259" name="Oval 3322">
                <a:extLst>
                  <a:ext uri="{FF2B5EF4-FFF2-40B4-BE49-F238E27FC236}">
                    <a16:creationId xmlns:a16="http://schemas.microsoft.com/office/drawing/2014/main" id="{B1BA01B9-CC85-3F4A-A14A-91774C6F771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80799" y="3435329"/>
                <a:ext cx="49990" cy="49154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lIns="216747" tIns="108373" rIns="216747" bIns="108373"/>
              <a:lstStyle/>
              <a:p>
                <a:pPr defTabSz="1625519">
                  <a:buClrTx/>
                  <a:defRPr/>
                </a:pPr>
                <a:endParaRPr lang="en-US" sz="4267">
                  <a:solidFill>
                    <a:prstClr val="white"/>
                  </a:solidFill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260" name="Oval 3323">
                <a:extLst>
                  <a:ext uri="{FF2B5EF4-FFF2-40B4-BE49-F238E27FC236}">
                    <a16:creationId xmlns:a16="http://schemas.microsoft.com/office/drawing/2014/main" id="{B978AFE2-C090-D54A-83C1-91BEFAC373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09395" y="3435327"/>
                <a:ext cx="49990" cy="49154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lIns="216747" tIns="108373" rIns="216747" bIns="108373"/>
              <a:lstStyle/>
              <a:p>
                <a:pPr defTabSz="1625519">
                  <a:buClrTx/>
                  <a:defRPr/>
                </a:pPr>
                <a:endParaRPr lang="en-US" sz="4267">
                  <a:solidFill>
                    <a:prstClr val="white"/>
                  </a:solidFill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261" name="Oval 3324">
                <a:extLst>
                  <a:ext uri="{FF2B5EF4-FFF2-40B4-BE49-F238E27FC236}">
                    <a16:creationId xmlns:a16="http://schemas.microsoft.com/office/drawing/2014/main" id="{09F2F06B-2486-0248-B3D2-63074AAE659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37991" y="3435325"/>
                <a:ext cx="49990" cy="49154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lIns="216747" tIns="108373" rIns="216747" bIns="108373"/>
              <a:lstStyle/>
              <a:p>
                <a:pPr defTabSz="1625519">
                  <a:buClrTx/>
                  <a:defRPr/>
                </a:pPr>
                <a:endParaRPr lang="en-US" sz="4267">
                  <a:solidFill>
                    <a:prstClr val="white"/>
                  </a:solidFill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262" name="Oval 3328">
                <a:extLst>
                  <a:ext uri="{FF2B5EF4-FFF2-40B4-BE49-F238E27FC236}">
                    <a16:creationId xmlns:a16="http://schemas.microsoft.com/office/drawing/2014/main" id="{91E6AC7D-9777-1446-8FD8-6F5F2C019C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32883" y="3265156"/>
                <a:ext cx="49990" cy="49154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lIns="216747" tIns="108373" rIns="216747" bIns="108373"/>
              <a:lstStyle/>
              <a:p>
                <a:pPr defTabSz="1625519">
                  <a:buClrTx/>
                  <a:defRPr/>
                </a:pPr>
                <a:endParaRPr lang="en-US" sz="4267">
                  <a:solidFill>
                    <a:prstClr val="white"/>
                  </a:solidFill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263" name="Oval 3329">
                <a:extLst>
                  <a:ext uri="{FF2B5EF4-FFF2-40B4-BE49-F238E27FC236}">
                    <a16:creationId xmlns:a16="http://schemas.microsoft.com/office/drawing/2014/main" id="{832E6B47-A717-C74D-B10B-F7823AC6222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61479" y="3265154"/>
                <a:ext cx="49990" cy="49154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lIns="216747" tIns="108373" rIns="216747" bIns="108373"/>
              <a:lstStyle/>
              <a:p>
                <a:pPr defTabSz="1625519">
                  <a:buClrTx/>
                  <a:defRPr/>
                </a:pPr>
                <a:endParaRPr lang="en-US" sz="4267">
                  <a:solidFill>
                    <a:prstClr val="white"/>
                  </a:solidFill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264" name="Oval 3331">
                <a:extLst>
                  <a:ext uri="{FF2B5EF4-FFF2-40B4-BE49-F238E27FC236}">
                    <a16:creationId xmlns:a16="http://schemas.microsoft.com/office/drawing/2014/main" id="{5B022165-672F-1842-9ACB-FE9099AC5B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78372" y="3124981"/>
                <a:ext cx="49990" cy="49154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lIns="216747" tIns="108373" rIns="216747" bIns="108373"/>
              <a:lstStyle/>
              <a:p>
                <a:pPr defTabSz="1625519">
                  <a:buClrTx/>
                  <a:defRPr/>
                </a:pPr>
                <a:endParaRPr lang="en-US" sz="4267">
                  <a:solidFill>
                    <a:prstClr val="white"/>
                  </a:solidFill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265" name="Oval 3332">
                <a:extLst>
                  <a:ext uri="{FF2B5EF4-FFF2-40B4-BE49-F238E27FC236}">
                    <a16:creationId xmlns:a16="http://schemas.microsoft.com/office/drawing/2014/main" id="{4D58EC86-B792-D845-99AC-32A4022B3DB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06968" y="3124979"/>
                <a:ext cx="49990" cy="49154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lIns="216747" tIns="108373" rIns="216747" bIns="108373"/>
              <a:lstStyle/>
              <a:p>
                <a:pPr defTabSz="1625519">
                  <a:buClrTx/>
                  <a:defRPr/>
                </a:pPr>
                <a:endParaRPr lang="en-US" sz="4267">
                  <a:solidFill>
                    <a:prstClr val="white"/>
                  </a:solidFill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266" name="Oval 3333">
                <a:extLst>
                  <a:ext uri="{FF2B5EF4-FFF2-40B4-BE49-F238E27FC236}">
                    <a16:creationId xmlns:a16="http://schemas.microsoft.com/office/drawing/2014/main" id="{673C45AA-941C-9749-9917-B20BF17047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35564" y="3124977"/>
                <a:ext cx="49990" cy="49154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lIns="216747" tIns="108373" rIns="216747" bIns="108373"/>
              <a:lstStyle/>
              <a:p>
                <a:pPr defTabSz="1625519">
                  <a:buClrTx/>
                  <a:defRPr/>
                </a:pPr>
                <a:endParaRPr lang="en-US" sz="4267">
                  <a:solidFill>
                    <a:prstClr val="white"/>
                  </a:solidFill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267" name="Oval 3336">
                <a:extLst>
                  <a:ext uri="{FF2B5EF4-FFF2-40B4-BE49-F238E27FC236}">
                    <a16:creationId xmlns:a16="http://schemas.microsoft.com/office/drawing/2014/main" id="{9C856B20-049C-C44C-8FC0-64EC063849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201860" y="2954810"/>
                <a:ext cx="49990" cy="49154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lIns="216747" tIns="108373" rIns="216747" bIns="108373"/>
              <a:lstStyle/>
              <a:p>
                <a:pPr defTabSz="1625519">
                  <a:buClrTx/>
                  <a:defRPr/>
                </a:pPr>
                <a:endParaRPr lang="en-US" sz="4267">
                  <a:solidFill>
                    <a:prstClr val="white"/>
                  </a:solidFill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268" name="Oval 3337">
                <a:extLst>
                  <a:ext uri="{FF2B5EF4-FFF2-40B4-BE49-F238E27FC236}">
                    <a16:creationId xmlns:a16="http://schemas.microsoft.com/office/drawing/2014/main" id="{DF531358-F84C-9448-9FA7-DB1A6026FD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30456" y="2954808"/>
                <a:ext cx="49990" cy="49154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lIns="216747" tIns="108373" rIns="216747" bIns="108373"/>
              <a:lstStyle/>
              <a:p>
                <a:pPr defTabSz="1625519">
                  <a:buClrTx/>
                  <a:defRPr/>
                </a:pPr>
                <a:endParaRPr lang="en-US" sz="4267">
                  <a:solidFill>
                    <a:prstClr val="white"/>
                  </a:solidFill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269" name="Oval 3338">
                <a:extLst>
                  <a:ext uri="{FF2B5EF4-FFF2-40B4-BE49-F238E27FC236}">
                    <a16:creationId xmlns:a16="http://schemas.microsoft.com/office/drawing/2014/main" id="{281A63B5-DD17-F442-8C81-56BACF5341C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59052" y="2954806"/>
                <a:ext cx="49990" cy="49154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lIns="216747" tIns="108373" rIns="216747" bIns="108373"/>
              <a:lstStyle/>
              <a:p>
                <a:pPr defTabSz="1625519">
                  <a:buClrTx/>
                  <a:defRPr/>
                </a:pPr>
                <a:endParaRPr lang="en-US" sz="4267">
                  <a:solidFill>
                    <a:prstClr val="white"/>
                  </a:solidFill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270" name="Oval 3340">
                <a:extLst>
                  <a:ext uri="{FF2B5EF4-FFF2-40B4-BE49-F238E27FC236}">
                    <a16:creationId xmlns:a16="http://schemas.microsoft.com/office/drawing/2014/main" id="{C5741978-CEF9-B743-8808-66E4858A97D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75945" y="2814633"/>
                <a:ext cx="49990" cy="49154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lIns="216747" tIns="108373" rIns="216747" bIns="108373"/>
              <a:lstStyle/>
              <a:p>
                <a:pPr defTabSz="1625519">
                  <a:buClrTx/>
                  <a:defRPr/>
                </a:pPr>
                <a:endParaRPr lang="en-US" sz="4267">
                  <a:solidFill>
                    <a:prstClr val="white"/>
                  </a:solidFill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271" name="Oval 3341">
                <a:extLst>
                  <a:ext uri="{FF2B5EF4-FFF2-40B4-BE49-F238E27FC236}">
                    <a16:creationId xmlns:a16="http://schemas.microsoft.com/office/drawing/2014/main" id="{4240DA15-76A7-734B-BF43-E5BBFC35733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04541" y="2814631"/>
                <a:ext cx="49990" cy="49154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lIns="216747" tIns="108373" rIns="216747" bIns="108373"/>
              <a:lstStyle/>
              <a:p>
                <a:pPr defTabSz="1625519">
                  <a:buClrTx/>
                  <a:defRPr/>
                </a:pPr>
                <a:endParaRPr lang="en-US" sz="4267">
                  <a:solidFill>
                    <a:prstClr val="white"/>
                  </a:solidFill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272" name="Oval 3342">
                <a:extLst>
                  <a:ext uri="{FF2B5EF4-FFF2-40B4-BE49-F238E27FC236}">
                    <a16:creationId xmlns:a16="http://schemas.microsoft.com/office/drawing/2014/main" id="{A2DF9153-B103-2C41-A10B-DDBA352982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33137" y="2814629"/>
                <a:ext cx="49990" cy="49154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lIns="216747" tIns="108373" rIns="216747" bIns="108373"/>
              <a:lstStyle/>
              <a:p>
                <a:pPr defTabSz="1625519">
                  <a:buClrTx/>
                  <a:defRPr/>
                </a:pPr>
                <a:endParaRPr lang="en-US" sz="4267">
                  <a:solidFill>
                    <a:prstClr val="white"/>
                  </a:solidFill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273" name="Oval 3345">
                <a:extLst>
                  <a:ext uri="{FF2B5EF4-FFF2-40B4-BE49-F238E27FC236}">
                    <a16:creationId xmlns:a16="http://schemas.microsoft.com/office/drawing/2014/main" id="{B6D5D8F3-DBB8-6F47-98F7-535BE9D5981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99433" y="2644462"/>
                <a:ext cx="49990" cy="49154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lIns="216747" tIns="108373" rIns="216747" bIns="108373"/>
              <a:lstStyle/>
              <a:p>
                <a:pPr defTabSz="1625519">
                  <a:buClrTx/>
                  <a:defRPr/>
                </a:pPr>
                <a:endParaRPr lang="en-US" sz="4267">
                  <a:solidFill>
                    <a:prstClr val="white"/>
                  </a:solidFill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274" name="Oval 3346">
                <a:extLst>
                  <a:ext uri="{FF2B5EF4-FFF2-40B4-BE49-F238E27FC236}">
                    <a16:creationId xmlns:a16="http://schemas.microsoft.com/office/drawing/2014/main" id="{9F282FED-35CB-1143-A0D7-3D10A095A2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28029" y="2644460"/>
                <a:ext cx="49990" cy="49154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lIns="216747" tIns="108373" rIns="216747" bIns="108373"/>
              <a:lstStyle/>
              <a:p>
                <a:pPr defTabSz="1625519">
                  <a:buClrTx/>
                  <a:defRPr/>
                </a:pPr>
                <a:endParaRPr lang="en-US" sz="4267">
                  <a:solidFill>
                    <a:prstClr val="white"/>
                  </a:solidFill>
                  <a:latin typeface="Century Gothic" panose="020B0502020202020204"/>
                  <a:ea typeface="+mn-ea"/>
                  <a:cs typeface="+mn-cs"/>
                </a:endParaRPr>
              </a:p>
            </p:txBody>
          </p:sp>
          <p:sp>
            <p:nvSpPr>
              <p:cNvPr id="275" name="Oval 3347">
                <a:extLst>
                  <a:ext uri="{FF2B5EF4-FFF2-40B4-BE49-F238E27FC236}">
                    <a16:creationId xmlns:a16="http://schemas.microsoft.com/office/drawing/2014/main" id="{DA9CCE53-8889-354E-8498-D888D165E18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56625" y="2644458"/>
                <a:ext cx="49990" cy="49154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lIns="216747" tIns="108373" rIns="216747" bIns="108373"/>
              <a:lstStyle/>
              <a:p>
                <a:pPr defTabSz="1625519">
                  <a:buClrTx/>
                  <a:defRPr/>
                </a:pPr>
                <a:endParaRPr lang="en-US" sz="4267">
                  <a:solidFill>
                    <a:prstClr val="white"/>
                  </a:solidFill>
                  <a:latin typeface="Century Gothic" panose="020B050202020202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276" name="TextBox 275">
            <a:extLst>
              <a:ext uri="{FF2B5EF4-FFF2-40B4-BE49-F238E27FC236}">
                <a16:creationId xmlns:a16="http://schemas.microsoft.com/office/drawing/2014/main" id="{A6868390-F6F3-D64A-ACBF-71E6D89E1926}"/>
              </a:ext>
            </a:extLst>
          </p:cNvPr>
          <p:cNvSpPr txBox="1"/>
          <p:nvPr/>
        </p:nvSpPr>
        <p:spPr>
          <a:xfrm>
            <a:off x="7289795" y="2264485"/>
            <a:ext cx="2499788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buClrTx/>
              <a:defRPr/>
            </a:pPr>
            <a:r>
              <a:rPr lang="en-US" sz="2667" kern="1200" dirty="0">
                <a:solidFill>
                  <a:srgbClr val="FFC000"/>
                </a:solidFill>
                <a:latin typeface="Calibri" panose="020F0502020204030204"/>
                <a:ea typeface="+mn-ea"/>
                <a:cs typeface="+mn-cs"/>
              </a:rPr>
              <a:t>2° Network</a:t>
            </a:r>
          </a:p>
        </p:txBody>
      </p:sp>
    </p:spTree>
    <p:extLst>
      <p:ext uri="{BB962C8B-B14F-4D97-AF65-F5344CB8AC3E}">
        <p14:creationId xmlns:p14="http://schemas.microsoft.com/office/powerpoint/2010/main" val="3753670455"/>
      </p:ext>
    </p:extLst>
  </p:cSld>
  <p:clrMapOvr>
    <a:masterClrMapping/>
  </p:clrMapOvr>
  <p:transition>
    <p:fade thruBlk="1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5598C2-5BBC-5D48-9BB0-81093F4CC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Efficiency is Everything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39FD16-3014-FB48-90AD-54118DFCD92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11</a:t>
            </a:fld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B2B12CE-B79E-944C-8EBD-8169DFFA2E21}"/>
              </a:ext>
            </a:extLst>
          </p:cNvPr>
          <p:cNvSpPr txBox="1">
            <a:spLocks/>
          </p:cNvSpPr>
          <p:nvPr/>
        </p:nvSpPr>
        <p:spPr>
          <a:xfrm>
            <a:off x="513169" y="1459415"/>
            <a:ext cx="10973224" cy="48299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 fontScale="9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1950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rgbClr val="168FDF"/>
              </a:buClr>
              <a:buSzPts val="2100"/>
              <a:buFont typeface="Helvetica Neue"/>
              <a:buChar char="›"/>
              <a:defRPr sz="28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168FDF"/>
              </a:buClr>
              <a:buSzPts val="2000"/>
              <a:buFont typeface="Helvetica Neue"/>
              <a:buChar char="›"/>
              <a:defRPr sz="2667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168FDF"/>
              </a:buClr>
              <a:buSzPts val="1800"/>
              <a:buFont typeface="Helvetica Neue"/>
              <a:buChar char="›"/>
              <a:defRPr sz="24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marR="0" lvl="3" indent="-33655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168FDF"/>
              </a:buClr>
              <a:buSzPts val="1700"/>
              <a:buFont typeface="Helvetica Neue"/>
              <a:buChar char="›"/>
              <a:defRPr sz="2267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286000" marR="0" lvl="4" indent="-32385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168FDF"/>
              </a:buClr>
              <a:buSzPts val="1500"/>
              <a:buFont typeface="Helvetica Neue"/>
              <a:buChar char="›"/>
              <a:defRPr sz="20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r>
              <a:rPr lang="en-US" dirty="0"/>
              <a:t>Maximizing Asset Availability/Usage is Critical</a:t>
            </a:r>
          </a:p>
          <a:p>
            <a:r>
              <a:rPr lang="en-US" dirty="0"/>
              <a:t>Strategies</a:t>
            </a:r>
          </a:p>
          <a:p>
            <a:pPr lvl="1"/>
            <a:r>
              <a:rPr lang="en-US" dirty="0"/>
              <a:t>Reactive Maintenance (Run-To-Failure)</a:t>
            </a:r>
          </a:p>
          <a:p>
            <a:pPr lvl="2"/>
            <a:r>
              <a:rPr lang="en-US" dirty="0"/>
              <a:t>Failures are a surprise, and resolving creates emergencies</a:t>
            </a:r>
          </a:p>
          <a:p>
            <a:pPr lvl="1"/>
            <a:r>
              <a:rPr lang="en-US" dirty="0"/>
              <a:t>Preventive (Scheduled) Maintenance</a:t>
            </a:r>
          </a:p>
          <a:p>
            <a:pPr lvl="2"/>
            <a:r>
              <a:rPr lang="en-US" dirty="0"/>
              <a:t>Down-time during maintenance/inspection</a:t>
            </a:r>
          </a:p>
          <a:p>
            <a:pPr lvl="2"/>
            <a:r>
              <a:rPr lang="en-US" dirty="0"/>
              <a:t>Significant cost of maintenance</a:t>
            </a:r>
          </a:p>
          <a:p>
            <a:pPr lvl="2"/>
            <a:r>
              <a:rPr lang="en-US" dirty="0"/>
              <a:t>Can still have surprise failures</a:t>
            </a:r>
          </a:p>
          <a:p>
            <a:pPr lvl="1"/>
            <a:r>
              <a:rPr lang="en-US" dirty="0"/>
              <a:t>Predictive (Condition-Based) Maintenance</a:t>
            </a:r>
          </a:p>
          <a:p>
            <a:pPr lvl="2"/>
            <a:r>
              <a:rPr lang="en-US" dirty="0"/>
              <a:t>Use data to predict when equipment needs maintenance</a:t>
            </a:r>
          </a:p>
          <a:p>
            <a:pPr lvl="2"/>
            <a:r>
              <a:rPr lang="en-US" dirty="0"/>
              <a:t>Ranges from simply monitoring oil temperature to running ML models</a:t>
            </a:r>
          </a:p>
          <a:p>
            <a:pPr lvl="2"/>
            <a:r>
              <a:rPr lang="en-US" dirty="0"/>
              <a:t>Reduced downtime and cost</a:t>
            </a:r>
          </a:p>
        </p:txBody>
      </p:sp>
      <p:pic>
        <p:nvPicPr>
          <p:cNvPr id="6" name="Picture 2" descr="Vorausschauende Wartung mit SAP">
            <a:extLst>
              <a:ext uri="{FF2B5EF4-FFF2-40B4-BE49-F238E27FC236}">
                <a16:creationId xmlns:a16="http://schemas.microsoft.com/office/drawing/2014/main" id="{38C26C31-C83F-BC49-94DD-DACE0E2F38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9141180" y="489555"/>
            <a:ext cx="2537652" cy="2190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2336068"/>
      </p:ext>
    </p:extLst>
  </p:cSld>
  <p:clrMapOvr>
    <a:masterClrMapping/>
  </p:clrMapOvr>
  <p:transition>
    <p:fade thruBlk="1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30B75D80-92F6-A34C-9176-3A10F818B93D}"/>
              </a:ext>
            </a:extLst>
          </p:cNvPr>
          <p:cNvSpPr txBox="1">
            <a:spLocks/>
          </p:cNvSpPr>
          <p:nvPr/>
        </p:nvSpPr>
        <p:spPr>
          <a:xfrm>
            <a:off x="381009" y="121791"/>
            <a:ext cx="4023274" cy="93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700"/>
              <a:buFont typeface="Gill Sans"/>
              <a:buNone/>
              <a:defRPr sz="3600" b="0" i="0" u="none" strike="noStrike" cap="none">
                <a:solidFill>
                  <a:srgbClr val="168FD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Industrial Operators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AD28A92-B30F-054A-9DBC-68C2B4109443}"/>
              </a:ext>
            </a:extLst>
          </p:cNvPr>
          <p:cNvSpPr txBox="1">
            <a:spLocks/>
          </p:cNvSpPr>
          <p:nvPr/>
        </p:nvSpPr>
        <p:spPr>
          <a:xfrm>
            <a:off x="8125274" y="121791"/>
            <a:ext cx="4062075" cy="93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3600"/>
              <a:buFont typeface="Gill Sans"/>
              <a:buNone/>
              <a:defRPr sz="3600" b="0" i="0" u="none" strike="noStrike" cap="none">
                <a:solidFill>
                  <a:srgbClr val="168FD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-US" dirty="0"/>
              <a:t>Industrial Equipment</a:t>
            </a:r>
          </a:p>
          <a:p>
            <a:pPr algn="ctr"/>
            <a:r>
              <a:rPr lang="en-US" dirty="0"/>
              <a:t>Vendors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8F3A215-B907-834E-AE7F-9EA875BF1E80}"/>
              </a:ext>
            </a:extLst>
          </p:cNvPr>
          <p:cNvCxnSpPr>
            <a:cxnSpLocks/>
          </p:cNvCxnSpPr>
          <p:nvPr/>
        </p:nvCxnSpPr>
        <p:spPr>
          <a:xfrm>
            <a:off x="4328082" y="137375"/>
            <a:ext cx="0" cy="6066597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1">
            <a:extLst>
              <a:ext uri="{FF2B5EF4-FFF2-40B4-BE49-F238E27FC236}">
                <a16:creationId xmlns:a16="http://schemas.microsoft.com/office/drawing/2014/main" id="{C085A1E3-0F81-374C-9220-2BDBBA543FE6}"/>
              </a:ext>
            </a:extLst>
          </p:cNvPr>
          <p:cNvSpPr txBox="1">
            <a:spLocks/>
          </p:cNvSpPr>
          <p:nvPr/>
        </p:nvSpPr>
        <p:spPr>
          <a:xfrm>
            <a:off x="4946967" y="121791"/>
            <a:ext cx="2573752" cy="9356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3600"/>
              <a:buFont typeface="Gill Sans"/>
              <a:buNone/>
              <a:defRPr sz="3600" b="0" i="0" u="none" strike="noStrike" cap="none">
                <a:solidFill>
                  <a:srgbClr val="168FD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dirty="0"/>
              <a:t>Industrial SIs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9D23616-5DD7-1947-AEEF-6726A242E436}"/>
              </a:ext>
            </a:extLst>
          </p:cNvPr>
          <p:cNvSpPr txBox="1"/>
          <p:nvPr/>
        </p:nvSpPr>
        <p:spPr>
          <a:xfrm>
            <a:off x="536358" y="3215959"/>
            <a:ext cx="3646509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Critical Operations Plant Wide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Condition-Based maintenance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Predictive maintenance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Situation awareness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Increased safety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OEE, TPM</a:t>
            </a:r>
          </a:p>
          <a:p>
            <a:r>
              <a:rPr lang="en-US" dirty="0"/>
              <a:t>How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Connect all machines, sensors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Put all data in plant wide context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Eliminate fragmentation and complexity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 FLEDGE’s common APIs to manage, secure and operate as a system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3110C7F-ABA4-8D43-A3F4-A0340D00C81B}"/>
              </a:ext>
            </a:extLst>
          </p:cNvPr>
          <p:cNvSpPr txBox="1"/>
          <p:nvPr/>
        </p:nvSpPr>
        <p:spPr>
          <a:xfrm>
            <a:off x="8188976" y="3215959"/>
            <a:ext cx="3792448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Smarter more Autonomous Machines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Machines that learn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Machines that maintain themselves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Machines that integrate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New business models/higher margins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Machines that compete</a:t>
            </a:r>
          </a:p>
          <a:p>
            <a:r>
              <a:rPr lang="en-US" dirty="0"/>
              <a:t>How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 latest ML/AI tools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 modern architectures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Avoid proprietary APIs and cloud lock-in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Save development time and money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 FLEDGE’s common APIs to manage, secure and operate as a 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A0BB44-D99F-764E-8502-6711047F2D70}"/>
              </a:ext>
            </a:extLst>
          </p:cNvPr>
          <p:cNvSpPr txBox="1"/>
          <p:nvPr/>
        </p:nvSpPr>
        <p:spPr>
          <a:xfrm>
            <a:off x="4394990" y="3215959"/>
            <a:ext cx="3608118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Lead Industrial 4.0 Transformations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Accelerate deployments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More/tighter Integrations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Own and re-use your value-add 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Develop ML/AI expertise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Increase value delivered/hour</a:t>
            </a:r>
          </a:p>
          <a:p>
            <a:r>
              <a:rPr lang="en-US" dirty="0"/>
              <a:t>How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Connect all machines, sensors to old and new OT/IT Systems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Put all data in plant wide context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Build services around latest ML/AI tools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 FLEDGE’s common APIs to manage, secure and operate as a 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5199587-E57F-AB41-942F-B1C7BCEC99A7}"/>
              </a:ext>
            </a:extLst>
          </p:cNvPr>
          <p:cNvCxnSpPr>
            <a:cxnSpLocks/>
          </p:cNvCxnSpPr>
          <p:nvPr/>
        </p:nvCxnSpPr>
        <p:spPr>
          <a:xfrm>
            <a:off x="8093708" y="129971"/>
            <a:ext cx="0" cy="6066597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90FE87A3-913F-1346-A97D-E1082F147B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601" y="1038414"/>
            <a:ext cx="3530021" cy="166680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FAFD3DE-8278-3F41-85E5-750DAB169B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9498" y="791355"/>
            <a:ext cx="3307032" cy="257585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5788BC7-08A3-2F42-AA72-B0C85B813C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53325" y="1202381"/>
            <a:ext cx="2063750" cy="1657996"/>
          </a:xfrm>
          <a:prstGeom prst="rect">
            <a:avLst/>
          </a:prstGeom>
        </p:spPr>
      </p:pic>
      <p:sp>
        <p:nvSpPr>
          <p:cNvPr id="17" name="Slide Number Placeholder 3">
            <a:extLst>
              <a:ext uri="{FF2B5EF4-FFF2-40B4-BE49-F238E27FC236}">
                <a16:creationId xmlns:a16="http://schemas.microsoft.com/office/drawing/2014/main" id="{FAE86922-2CD0-4140-8CC1-B4E9EF05BDD4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11824339" y="6583680"/>
            <a:ext cx="368000" cy="2740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3056421"/>
      </p:ext>
    </p:extLst>
  </p:cSld>
  <p:clrMapOvr>
    <a:masterClrMapping/>
  </p:clrMapOvr>
  <p:transition>
    <p:fade thruBlk="1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7ABA59-48DE-4AF6-A3FD-AC9F5731A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Fledge Technology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12B2DE-68BA-41B4-B9BE-CABFCF4F355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13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33273E-9685-4D42-8581-7C7FBF820CA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49691" y="3429000"/>
            <a:ext cx="892617" cy="1609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744656"/>
      </p:ext>
    </p:extLst>
  </p:cSld>
  <p:clrMapOvr>
    <a:masterClrMapping/>
  </p:clrMapOvr>
  <p:transition>
    <p:fade thruBlk="1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C60669-F3AB-5343-A45E-23509E3BA36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14</a:t>
            </a:fld>
            <a:endParaRPr lang="en-US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BD338E18-2AC6-434C-9EF8-B63691AF33C4}"/>
              </a:ext>
            </a:extLst>
          </p:cNvPr>
          <p:cNvSpPr txBox="1">
            <a:spLocks/>
          </p:cNvSpPr>
          <p:nvPr/>
        </p:nvSpPr>
        <p:spPr>
          <a:xfrm>
            <a:off x="1528230" y="2515446"/>
            <a:ext cx="10150601" cy="3654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 fontScale="9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1950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rgbClr val="168FDF"/>
              </a:buClr>
              <a:buSzPts val="2100"/>
              <a:buFont typeface="Helvetica Neue"/>
              <a:buChar char="›"/>
              <a:defRPr sz="28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168FDF"/>
              </a:buClr>
              <a:buSzPts val="2000"/>
              <a:buFont typeface="Helvetica Neue"/>
              <a:buChar char="›"/>
              <a:defRPr sz="2667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168FDF"/>
              </a:buClr>
              <a:buSzPts val="1800"/>
              <a:buFont typeface="Helvetica Neue"/>
              <a:buChar char="›"/>
              <a:defRPr sz="24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marR="0" lvl="3" indent="-33655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168FDF"/>
              </a:buClr>
              <a:buSzPts val="1700"/>
              <a:buFont typeface="Helvetica Neue"/>
              <a:buChar char="›"/>
              <a:defRPr sz="2267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286000" marR="0" lvl="4" indent="-32385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168FDF"/>
              </a:buClr>
              <a:buSzPts val="1500"/>
              <a:buFont typeface="Helvetica Neue"/>
              <a:buChar char="›"/>
              <a:defRPr sz="20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indent="0">
              <a:spcBef>
                <a:spcPts val="266"/>
              </a:spcBef>
              <a:buFont typeface="Helvetica Neue"/>
              <a:buNone/>
            </a:pPr>
            <a:r>
              <a:rPr lang="en-US" sz="4796" dirty="0"/>
              <a:t>Collect Data	</a:t>
            </a:r>
            <a:r>
              <a:rPr lang="en-US" sz="3463" dirty="0"/>
              <a:t>- from any/all sensors</a:t>
            </a:r>
            <a:endParaRPr lang="en-US" sz="4796" dirty="0"/>
          </a:p>
          <a:p>
            <a:pPr marL="0" indent="0">
              <a:spcBef>
                <a:spcPts val="266"/>
              </a:spcBef>
              <a:buFont typeface="Helvetica Neue"/>
              <a:buNone/>
            </a:pPr>
            <a:r>
              <a:rPr lang="en-US" sz="4796" dirty="0"/>
              <a:t>Aggregate		</a:t>
            </a:r>
            <a:r>
              <a:rPr lang="en-US" sz="3463" dirty="0"/>
              <a:t>- combine and organize data</a:t>
            </a:r>
            <a:endParaRPr lang="en-US" sz="4796" dirty="0"/>
          </a:p>
          <a:p>
            <a:pPr marL="0" indent="0">
              <a:spcBef>
                <a:spcPts val="266"/>
              </a:spcBef>
              <a:buFont typeface="Helvetica Neue"/>
              <a:buNone/>
            </a:pPr>
            <a:r>
              <a:rPr lang="en-US" sz="4796" dirty="0"/>
              <a:t>Transform		</a:t>
            </a:r>
            <a:r>
              <a:rPr lang="en-US" sz="3463" dirty="0"/>
              <a:t>- filter and transform data in-flight </a:t>
            </a:r>
            <a:r>
              <a:rPr lang="en-US" sz="4800" dirty="0"/>
              <a:t>Buffer Data</a:t>
            </a:r>
            <a:r>
              <a:rPr lang="en-US" sz="4396" dirty="0"/>
              <a:t>		</a:t>
            </a:r>
            <a:r>
              <a:rPr lang="en-US" sz="3063" dirty="0"/>
              <a:t>- reliability for poor connectivity</a:t>
            </a:r>
            <a:endParaRPr lang="en-US" sz="4396" dirty="0"/>
          </a:p>
          <a:p>
            <a:pPr marL="0" indent="0">
              <a:spcBef>
                <a:spcPts val="266"/>
              </a:spcBef>
              <a:buFont typeface="Helvetica Neue"/>
              <a:buNone/>
            </a:pPr>
            <a:r>
              <a:rPr lang="en-US" sz="4796" dirty="0"/>
              <a:t>Edge Analytics	</a:t>
            </a:r>
            <a:r>
              <a:rPr lang="en-US" sz="3463" dirty="0"/>
              <a:t>- visualize data on the edge</a:t>
            </a:r>
            <a:endParaRPr lang="en-US" sz="4796" dirty="0"/>
          </a:p>
          <a:p>
            <a:pPr marL="0" indent="0">
              <a:spcBef>
                <a:spcPts val="266"/>
              </a:spcBef>
              <a:buFont typeface="Helvetica Neue"/>
              <a:buNone/>
            </a:pPr>
            <a:r>
              <a:rPr lang="en-US" sz="4796" dirty="0"/>
              <a:t>Deliver Data	</a:t>
            </a:r>
            <a:r>
              <a:rPr lang="en-US" sz="3463" dirty="0"/>
              <a:t>- to multiple local/cloud destinations</a:t>
            </a:r>
            <a:endParaRPr lang="en-US" sz="4796" dirty="0"/>
          </a:p>
        </p:txBody>
      </p:sp>
      <p:sp>
        <p:nvSpPr>
          <p:cNvPr id="6" name="Left Arrow 5">
            <a:extLst>
              <a:ext uri="{FF2B5EF4-FFF2-40B4-BE49-F238E27FC236}">
                <a16:creationId xmlns:a16="http://schemas.microsoft.com/office/drawing/2014/main" id="{36613224-6A66-A846-8124-C838AA8FB8B2}"/>
              </a:ext>
            </a:extLst>
          </p:cNvPr>
          <p:cNvSpPr/>
          <p:nvPr/>
        </p:nvSpPr>
        <p:spPr bwMode="auto">
          <a:xfrm rot="10800000">
            <a:off x="839241" y="2616952"/>
            <a:ext cx="432718" cy="304518"/>
          </a:xfrm>
          <a:prstGeom prst="lef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121807" tIns="60904" rIns="121807" bIns="60904" numCol="1" rtlCol="0" anchor="t" anchorCtr="0" compatLnSpc="1">
            <a:prstTxWarp prst="textNoShape">
              <a:avLst/>
            </a:prstTxWarp>
          </a:bodyPr>
          <a:lstStyle/>
          <a:p>
            <a:pPr defTabSz="1218072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sz="3197">
              <a:solidFill>
                <a:schemeClr val="tx1"/>
              </a:solidFill>
              <a:latin typeface="Arial" charset="0"/>
              <a:ea typeface="ＭＳ Ｐゴシック" pitchFamily="28" charset="-128"/>
            </a:endParaRPr>
          </a:p>
        </p:txBody>
      </p:sp>
      <p:sp>
        <p:nvSpPr>
          <p:cNvPr id="7" name="Plus 6">
            <a:extLst>
              <a:ext uri="{FF2B5EF4-FFF2-40B4-BE49-F238E27FC236}">
                <a16:creationId xmlns:a16="http://schemas.microsoft.com/office/drawing/2014/main" id="{C1D4B9E1-8704-E04B-85FA-19ED2F1B25C7}"/>
              </a:ext>
            </a:extLst>
          </p:cNvPr>
          <p:cNvSpPr/>
          <p:nvPr/>
        </p:nvSpPr>
        <p:spPr bwMode="auto">
          <a:xfrm>
            <a:off x="785981" y="3135267"/>
            <a:ext cx="539237" cy="525505"/>
          </a:xfrm>
          <a:prstGeom prst="mathPlus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121807" tIns="60904" rIns="121807" bIns="60904" numCol="1" rtlCol="0" anchor="t" anchorCtr="0" compatLnSpc="1">
            <a:prstTxWarp prst="textNoShape">
              <a:avLst/>
            </a:prstTxWarp>
          </a:bodyPr>
          <a:lstStyle/>
          <a:p>
            <a:pPr defTabSz="1218072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sz="3197">
              <a:solidFill>
                <a:schemeClr val="tx1"/>
              </a:solidFill>
              <a:latin typeface="Arial" charset="0"/>
              <a:ea typeface="ＭＳ Ｐゴシック" pitchFamily="28" charset="-128"/>
            </a:endParaRPr>
          </a:p>
        </p:txBody>
      </p:sp>
      <p:sp>
        <p:nvSpPr>
          <p:cNvPr id="8" name="Curved Down Arrow 7">
            <a:extLst>
              <a:ext uri="{FF2B5EF4-FFF2-40B4-BE49-F238E27FC236}">
                <a16:creationId xmlns:a16="http://schemas.microsoft.com/office/drawing/2014/main" id="{05DB19A9-B283-5146-845A-789D35EA9FE7}"/>
              </a:ext>
            </a:extLst>
          </p:cNvPr>
          <p:cNvSpPr/>
          <p:nvPr/>
        </p:nvSpPr>
        <p:spPr bwMode="auto">
          <a:xfrm>
            <a:off x="839240" y="3874569"/>
            <a:ext cx="432719" cy="304518"/>
          </a:xfrm>
          <a:prstGeom prst="curvedDownArrow">
            <a:avLst>
              <a:gd name="adj1" fmla="val 35788"/>
              <a:gd name="adj2" fmla="val 71050"/>
              <a:gd name="adj3" fmla="val 41438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121807" tIns="60904" rIns="121807" bIns="60904" numCol="1" rtlCol="0" anchor="t" anchorCtr="0" compatLnSpc="1">
            <a:prstTxWarp prst="textNoShape">
              <a:avLst/>
            </a:prstTxWarp>
          </a:bodyPr>
          <a:lstStyle/>
          <a:p>
            <a:pPr defTabSz="1218072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sz="3197">
              <a:solidFill>
                <a:schemeClr val="tx1"/>
              </a:solidFill>
              <a:latin typeface="Arial" charset="0"/>
              <a:ea typeface="ＭＳ Ｐゴシック" pitchFamily="28" charset="-128"/>
            </a:endParaRPr>
          </a:p>
        </p:txBody>
      </p:sp>
      <p:sp>
        <p:nvSpPr>
          <p:cNvPr id="9" name="Flowchart: Magnetic Disk 6">
            <a:extLst>
              <a:ext uri="{FF2B5EF4-FFF2-40B4-BE49-F238E27FC236}">
                <a16:creationId xmlns:a16="http://schemas.microsoft.com/office/drawing/2014/main" id="{3BDA8CED-0560-4744-A861-B21DE1CFFF47}"/>
              </a:ext>
            </a:extLst>
          </p:cNvPr>
          <p:cNvSpPr/>
          <p:nvPr/>
        </p:nvSpPr>
        <p:spPr bwMode="auto">
          <a:xfrm>
            <a:off x="839241" y="4392884"/>
            <a:ext cx="432718" cy="334124"/>
          </a:xfrm>
          <a:prstGeom prst="flowChartMagneticDisk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121807" tIns="60904" rIns="121807" bIns="60904" numCol="1" rtlCol="0" anchor="t" anchorCtr="0" compatLnSpc="1">
            <a:prstTxWarp prst="textNoShape">
              <a:avLst/>
            </a:prstTxWarp>
          </a:bodyPr>
          <a:lstStyle/>
          <a:p>
            <a:pPr defTabSz="1218072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sz="3197">
              <a:solidFill>
                <a:schemeClr val="tx1"/>
              </a:solidFill>
              <a:latin typeface="Arial" charset="0"/>
              <a:ea typeface="ＭＳ Ｐゴシック" pitchFamily="28" charset="-128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C578CA4-FC05-224F-971C-188EF3186FE5}"/>
              </a:ext>
            </a:extLst>
          </p:cNvPr>
          <p:cNvGrpSpPr/>
          <p:nvPr/>
        </p:nvGrpSpPr>
        <p:grpSpPr>
          <a:xfrm>
            <a:off x="839241" y="4940804"/>
            <a:ext cx="432718" cy="304518"/>
            <a:chOff x="949478" y="4021931"/>
            <a:chExt cx="324839" cy="2286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1" name="Flowchart: Process 8">
              <a:extLst>
                <a:ext uri="{FF2B5EF4-FFF2-40B4-BE49-F238E27FC236}">
                  <a16:creationId xmlns:a16="http://schemas.microsoft.com/office/drawing/2014/main" id="{2660BC6E-79E3-504D-9FCA-E32C2FDA5D9F}"/>
                </a:ext>
              </a:extLst>
            </p:cNvPr>
            <p:cNvSpPr/>
            <p:nvPr/>
          </p:nvSpPr>
          <p:spPr bwMode="auto">
            <a:xfrm>
              <a:off x="949478" y="4021931"/>
              <a:ext cx="324839" cy="228600"/>
            </a:xfrm>
            <a:prstGeom prst="flowChartProcess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1807" tIns="60904" rIns="121807" bIns="60904" numCol="1" rtlCol="0" anchor="t" anchorCtr="0" compatLnSpc="1">
              <a:prstTxWarp prst="textNoShape">
                <a:avLst/>
              </a:prstTxWarp>
            </a:bodyPr>
            <a:lstStyle/>
            <a:p>
              <a:pPr defTabSz="1218072" eaLnBrk="0" fontAlgn="base" hangingPunct="0">
                <a:spcBef>
                  <a:spcPct val="0"/>
                </a:spcBef>
                <a:spcAft>
                  <a:spcPct val="0"/>
                </a:spcAft>
                <a:buClrTx/>
              </a:pPr>
              <a:endParaRPr lang="en-US" sz="3197">
                <a:solidFill>
                  <a:schemeClr val="tx1"/>
                </a:solidFill>
                <a:latin typeface="Arial" charset="0"/>
                <a:ea typeface="ＭＳ Ｐゴシック" pitchFamily="28" charset="-128"/>
              </a:endParaRPr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D9F8ED7B-B256-C04B-850F-6944007F50DF}"/>
                </a:ext>
              </a:extLst>
            </p:cNvPr>
            <p:cNvCxnSpPr/>
            <p:nvPr/>
          </p:nvCxnSpPr>
          <p:spPr bwMode="auto">
            <a:xfrm flipV="1">
              <a:off x="1011487" y="4060031"/>
              <a:ext cx="200819" cy="15240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sp>
        <p:nvSpPr>
          <p:cNvPr id="13" name="Left Arrow 1">
            <a:extLst>
              <a:ext uri="{FF2B5EF4-FFF2-40B4-BE49-F238E27FC236}">
                <a16:creationId xmlns:a16="http://schemas.microsoft.com/office/drawing/2014/main" id="{3697088A-706C-1B42-B6D7-A84584305248}"/>
              </a:ext>
            </a:extLst>
          </p:cNvPr>
          <p:cNvSpPr/>
          <p:nvPr/>
        </p:nvSpPr>
        <p:spPr bwMode="auto">
          <a:xfrm rot="10800000">
            <a:off x="839241" y="5459120"/>
            <a:ext cx="432718" cy="304518"/>
          </a:xfrm>
          <a:prstGeom prst="lef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121807" tIns="60904" rIns="121807" bIns="60904" numCol="1" rtlCol="0" anchor="t" anchorCtr="0" compatLnSpc="1">
            <a:prstTxWarp prst="textNoShape">
              <a:avLst/>
            </a:prstTxWarp>
          </a:bodyPr>
          <a:lstStyle/>
          <a:p>
            <a:pPr defTabSz="1218072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sz="3197">
              <a:solidFill>
                <a:schemeClr val="tx1"/>
              </a:solidFill>
              <a:latin typeface="Arial" charset="0"/>
              <a:ea typeface="ＭＳ Ｐゴシック" pitchFamily="28" charset="-128"/>
            </a:endParaRPr>
          </a:p>
        </p:txBody>
      </p:sp>
      <p:sp>
        <p:nvSpPr>
          <p:cNvPr id="14" name="Rectangle: Rounded Corners 12">
            <a:extLst>
              <a:ext uri="{FF2B5EF4-FFF2-40B4-BE49-F238E27FC236}">
                <a16:creationId xmlns:a16="http://schemas.microsoft.com/office/drawing/2014/main" id="{8CF61FA8-6170-3043-AA2C-6A6E21D32113}"/>
              </a:ext>
            </a:extLst>
          </p:cNvPr>
          <p:cNvSpPr/>
          <p:nvPr/>
        </p:nvSpPr>
        <p:spPr bwMode="auto">
          <a:xfrm>
            <a:off x="3217351" y="180808"/>
            <a:ext cx="4016203" cy="2131626"/>
          </a:xfrm>
          <a:prstGeom prst="roundRect">
            <a:avLst/>
          </a:prstGeom>
          <a:solidFill>
            <a:schemeClr val="bg1"/>
          </a:solidFill>
          <a:ln w="5715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121807" tIns="60904" rIns="121807" bIns="60904" numCol="1" rtlCol="0" anchor="t" anchorCtr="0" compatLnSpc="1">
            <a:prstTxWarp prst="textNoShape">
              <a:avLst/>
            </a:prstTxWarp>
          </a:bodyPr>
          <a:lstStyle/>
          <a:p>
            <a:pPr defTabSz="1218072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sz="3197">
              <a:solidFill>
                <a:schemeClr val="tx1"/>
              </a:solidFill>
              <a:latin typeface="Arial" charset="0"/>
              <a:ea typeface="ＭＳ Ｐゴシック" pitchFamily="28" charset="-128"/>
            </a:endParaRPr>
          </a:p>
        </p:txBody>
      </p:sp>
      <p:sp>
        <p:nvSpPr>
          <p:cNvPr id="16" name="Left Arrow 1">
            <a:extLst>
              <a:ext uri="{FF2B5EF4-FFF2-40B4-BE49-F238E27FC236}">
                <a16:creationId xmlns:a16="http://schemas.microsoft.com/office/drawing/2014/main" id="{D2775ECA-A8E6-9B48-AC42-86EB5A89AF7B}"/>
              </a:ext>
            </a:extLst>
          </p:cNvPr>
          <p:cNvSpPr/>
          <p:nvPr/>
        </p:nvSpPr>
        <p:spPr bwMode="auto">
          <a:xfrm rot="10800000">
            <a:off x="2238772" y="985968"/>
            <a:ext cx="680792" cy="582073"/>
          </a:xfrm>
          <a:prstGeom prst="lef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121807" tIns="60904" rIns="121807" bIns="60904" numCol="1" rtlCol="0" anchor="t" anchorCtr="0" compatLnSpc="1">
            <a:prstTxWarp prst="textNoShape">
              <a:avLst/>
            </a:prstTxWarp>
          </a:bodyPr>
          <a:lstStyle/>
          <a:p>
            <a:pPr defTabSz="1218072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sz="3197">
              <a:solidFill>
                <a:schemeClr val="tx1"/>
              </a:solidFill>
              <a:latin typeface="Arial" charset="0"/>
              <a:ea typeface="ＭＳ Ｐゴシック" pitchFamily="28" charset="-128"/>
            </a:endParaRPr>
          </a:p>
        </p:txBody>
      </p:sp>
      <p:sp>
        <p:nvSpPr>
          <p:cNvPr id="17" name="Plus 4">
            <a:extLst>
              <a:ext uri="{FF2B5EF4-FFF2-40B4-BE49-F238E27FC236}">
                <a16:creationId xmlns:a16="http://schemas.microsoft.com/office/drawing/2014/main" id="{202A7442-E27A-AB4C-BAD4-DCE4802695A6}"/>
              </a:ext>
            </a:extLst>
          </p:cNvPr>
          <p:cNvSpPr/>
          <p:nvPr/>
        </p:nvSpPr>
        <p:spPr bwMode="auto">
          <a:xfrm>
            <a:off x="3339997" y="1249611"/>
            <a:ext cx="848377" cy="913554"/>
          </a:xfrm>
          <a:prstGeom prst="mathPlus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121807" tIns="60904" rIns="121807" bIns="60904" numCol="1" rtlCol="0" anchor="t" anchorCtr="0" compatLnSpc="1">
            <a:prstTxWarp prst="textNoShape">
              <a:avLst/>
            </a:prstTxWarp>
          </a:bodyPr>
          <a:lstStyle/>
          <a:p>
            <a:pPr defTabSz="1218072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sz="3197">
              <a:solidFill>
                <a:schemeClr val="tx1"/>
              </a:solidFill>
              <a:latin typeface="Arial" charset="0"/>
              <a:ea typeface="ＭＳ Ｐゴシック" pitchFamily="28" charset="-128"/>
            </a:endParaRPr>
          </a:p>
        </p:txBody>
      </p:sp>
      <p:sp>
        <p:nvSpPr>
          <p:cNvPr id="18" name="Curved Down Arrow 5">
            <a:extLst>
              <a:ext uri="{FF2B5EF4-FFF2-40B4-BE49-F238E27FC236}">
                <a16:creationId xmlns:a16="http://schemas.microsoft.com/office/drawing/2014/main" id="{67DD8381-9826-5D48-8928-AA17D1C004A9}"/>
              </a:ext>
            </a:extLst>
          </p:cNvPr>
          <p:cNvSpPr/>
          <p:nvPr/>
        </p:nvSpPr>
        <p:spPr bwMode="auto">
          <a:xfrm>
            <a:off x="4421135" y="1415353"/>
            <a:ext cx="680795" cy="582073"/>
          </a:xfrm>
          <a:prstGeom prst="curvedDownArrow">
            <a:avLst>
              <a:gd name="adj1" fmla="val 35788"/>
              <a:gd name="adj2" fmla="val 71050"/>
              <a:gd name="adj3" fmla="val 41438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121807" tIns="60904" rIns="121807" bIns="60904" numCol="1" rtlCol="0" anchor="t" anchorCtr="0" compatLnSpc="1">
            <a:prstTxWarp prst="textNoShape">
              <a:avLst/>
            </a:prstTxWarp>
          </a:bodyPr>
          <a:lstStyle/>
          <a:p>
            <a:pPr defTabSz="1218072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sz="3197">
              <a:solidFill>
                <a:schemeClr val="tx1"/>
              </a:solidFill>
              <a:latin typeface="Arial" charset="0"/>
              <a:ea typeface="ＭＳ Ｐゴシック" pitchFamily="28" charset="-128"/>
            </a:endParaRPr>
          </a:p>
        </p:txBody>
      </p:sp>
      <p:sp>
        <p:nvSpPr>
          <p:cNvPr id="19" name="Flowchart: Magnetic Disk 17">
            <a:extLst>
              <a:ext uri="{FF2B5EF4-FFF2-40B4-BE49-F238E27FC236}">
                <a16:creationId xmlns:a16="http://schemas.microsoft.com/office/drawing/2014/main" id="{ADBE3F73-AE62-E249-8324-99700923EA35}"/>
              </a:ext>
            </a:extLst>
          </p:cNvPr>
          <p:cNvSpPr/>
          <p:nvPr/>
        </p:nvSpPr>
        <p:spPr bwMode="auto">
          <a:xfrm>
            <a:off x="5334691" y="1415355"/>
            <a:ext cx="680792" cy="638663"/>
          </a:xfrm>
          <a:prstGeom prst="flowChartMagneticDisk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121807" tIns="60904" rIns="121807" bIns="60904" numCol="1" rtlCol="0" anchor="t" anchorCtr="0" compatLnSpc="1">
            <a:prstTxWarp prst="textNoShape">
              <a:avLst/>
            </a:prstTxWarp>
          </a:bodyPr>
          <a:lstStyle/>
          <a:p>
            <a:pPr defTabSz="1218072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sz="3197">
              <a:solidFill>
                <a:schemeClr val="tx1"/>
              </a:solidFill>
              <a:latin typeface="Arial" charset="0"/>
              <a:ea typeface="ＭＳ Ｐゴシック" pitchFamily="28" charset="-128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E72A798-B456-2744-83FF-4A2D319C61CC}"/>
              </a:ext>
            </a:extLst>
          </p:cNvPr>
          <p:cNvGrpSpPr/>
          <p:nvPr/>
        </p:nvGrpSpPr>
        <p:grpSpPr>
          <a:xfrm>
            <a:off x="6248245" y="1415353"/>
            <a:ext cx="680792" cy="582073"/>
            <a:chOff x="949478" y="4021931"/>
            <a:chExt cx="324839" cy="2286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1" name="Flowchart: Process 20">
              <a:extLst>
                <a:ext uri="{FF2B5EF4-FFF2-40B4-BE49-F238E27FC236}">
                  <a16:creationId xmlns:a16="http://schemas.microsoft.com/office/drawing/2014/main" id="{A3FEBFDC-4155-4A46-A2BF-76039EC61403}"/>
                </a:ext>
              </a:extLst>
            </p:cNvPr>
            <p:cNvSpPr/>
            <p:nvPr/>
          </p:nvSpPr>
          <p:spPr bwMode="auto">
            <a:xfrm>
              <a:off x="949478" y="4021931"/>
              <a:ext cx="324839" cy="228600"/>
            </a:xfrm>
            <a:prstGeom prst="flowChartProcess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1807" tIns="60904" rIns="121807" bIns="60904" numCol="1" rtlCol="0" anchor="t" anchorCtr="0" compatLnSpc="1">
              <a:prstTxWarp prst="textNoShape">
                <a:avLst/>
              </a:prstTxWarp>
            </a:bodyPr>
            <a:lstStyle/>
            <a:p>
              <a:pPr defTabSz="1218072" eaLnBrk="0" fontAlgn="base" hangingPunct="0">
                <a:spcBef>
                  <a:spcPct val="0"/>
                </a:spcBef>
                <a:spcAft>
                  <a:spcPct val="0"/>
                </a:spcAft>
                <a:buClrTx/>
              </a:pPr>
              <a:endParaRPr lang="en-US" sz="3197">
                <a:solidFill>
                  <a:schemeClr val="tx1"/>
                </a:solidFill>
                <a:latin typeface="Arial" charset="0"/>
                <a:ea typeface="ＭＳ Ｐゴシック" pitchFamily="28" charset="-128"/>
              </a:endParaRP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79951C76-71C7-6D45-AB94-F59DCBE97670}"/>
                </a:ext>
              </a:extLst>
            </p:cNvPr>
            <p:cNvCxnSpPr/>
            <p:nvPr/>
          </p:nvCxnSpPr>
          <p:spPr bwMode="auto">
            <a:xfrm flipV="1">
              <a:off x="1011487" y="4060031"/>
              <a:ext cx="200819" cy="152400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</p:grpSp>
      <p:sp>
        <p:nvSpPr>
          <p:cNvPr id="23" name="Left Arrow 1">
            <a:extLst>
              <a:ext uri="{FF2B5EF4-FFF2-40B4-BE49-F238E27FC236}">
                <a16:creationId xmlns:a16="http://schemas.microsoft.com/office/drawing/2014/main" id="{EFEDB9C3-E398-6D44-85EF-3D72D99EAD48}"/>
              </a:ext>
            </a:extLst>
          </p:cNvPr>
          <p:cNvSpPr/>
          <p:nvPr/>
        </p:nvSpPr>
        <p:spPr bwMode="auto">
          <a:xfrm rot="10800000">
            <a:off x="7538074" y="985968"/>
            <a:ext cx="680792" cy="582073"/>
          </a:xfrm>
          <a:prstGeom prst="lef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121807" tIns="60904" rIns="121807" bIns="60904" numCol="1" rtlCol="0" anchor="t" anchorCtr="0" compatLnSpc="1">
            <a:prstTxWarp prst="textNoShape">
              <a:avLst/>
            </a:prstTxWarp>
          </a:bodyPr>
          <a:lstStyle/>
          <a:p>
            <a:pPr defTabSz="1218072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sz="3197">
              <a:solidFill>
                <a:schemeClr val="tx1"/>
              </a:solidFill>
              <a:latin typeface="Arial" charset="0"/>
              <a:ea typeface="ＭＳ Ｐゴシック" pitchFamily="28" charset="-128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627A4D6E-C9CE-9F49-8D09-1F0B3AB204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3960" y="261833"/>
            <a:ext cx="3032008" cy="1033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346604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6" grpId="0" animBg="1"/>
      <p:bldP spid="7" grpId="0" animBg="1"/>
      <p:bldP spid="8" grpId="0" animBg="1"/>
      <p:bldP spid="9" grpId="0" animBg="1"/>
      <p:bldP spid="13" grpId="0" animBg="1"/>
      <p:bldP spid="16" grpId="0" animBg="1"/>
      <p:bldP spid="17" grpId="0" animBg="1"/>
      <p:bldP spid="18" grpId="0" animBg="1"/>
      <p:bldP spid="19" grpId="0" animBg="1"/>
      <p:bldP spid="2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CA2C8-EE5C-5F4A-AC03-D5BFD8C4D0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Flexible and Scalable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1F224E-BDCF-6741-A075-9DCD7458E8C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15</a:t>
            </a:fld>
            <a:endParaRPr lang="en-US"/>
          </a:p>
        </p:txBody>
      </p:sp>
      <p:pic>
        <p:nvPicPr>
          <p:cNvPr id="83" name="Picture 82">
            <a:extLst>
              <a:ext uri="{FF2B5EF4-FFF2-40B4-BE49-F238E27FC236}">
                <a16:creationId xmlns:a16="http://schemas.microsoft.com/office/drawing/2014/main" id="{95B17BE3-4C1A-6341-ACA3-C65B51CF38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787" y="347242"/>
            <a:ext cx="10284169" cy="4490976"/>
          </a:xfrm>
          <a:prstGeom prst="rect">
            <a:avLst/>
          </a:prstGeom>
        </p:spPr>
      </p:pic>
      <p:sp>
        <p:nvSpPr>
          <p:cNvPr id="84" name="TextBox 83">
            <a:extLst>
              <a:ext uri="{FF2B5EF4-FFF2-40B4-BE49-F238E27FC236}">
                <a16:creationId xmlns:a16="http://schemas.microsoft.com/office/drawing/2014/main" id="{5D279F78-279F-2642-AF55-196084DBF0A9}"/>
              </a:ext>
            </a:extLst>
          </p:cNvPr>
          <p:cNvSpPr txBox="1"/>
          <p:nvPr/>
        </p:nvSpPr>
        <p:spPr>
          <a:xfrm>
            <a:off x="593164" y="4748502"/>
            <a:ext cx="3094117" cy="8303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98" dirty="0"/>
              <a:t>FogLAMP is a single </a:t>
            </a:r>
          </a:p>
          <a:p>
            <a:r>
              <a:rPr lang="en-US" sz="2398" dirty="0"/>
              <a:t>device solution or</a:t>
            </a:r>
            <a:r>
              <a:rPr lang="is-IS" sz="2398" dirty="0"/>
              <a:t>…</a:t>
            </a:r>
            <a:endParaRPr lang="en-US" sz="2398" dirty="0"/>
          </a:p>
        </p:txBody>
      </p:sp>
      <p:sp>
        <p:nvSpPr>
          <p:cNvPr id="85" name="Text Mult Sens">
            <a:extLst>
              <a:ext uri="{FF2B5EF4-FFF2-40B4-BE49-F238E27FC236}">
                <a16:creationId xmlns:a16="http://schemas.microsoft.com/office/drawing/2014/main" id="{58A66ABC-36FF-2B40-82A0-CFE97FE9A415}"/>
              </a:ext>
            </a:extLst>
          </p:cNvPr>
          <p:cNvSpPr txBox="1"/>
          <p:nvPr/>
        </p:nvSpPr>
        <p:spPr>
          <a:xfrm>
            <a:off x="4190308" y="4850085"/>
            <a:ext cx="2206053" cy="4202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31" dirty="0"/>
              <a:t>Multiple Sensors</a:t>
            </a:r>
          </a:p>
        </p:txBody>
      </p:sp>
      <p:sp>
        <p:nvSpPr>
          <p:cNvPr id="86" name="Text Mult Dest">
            <a:extLst>
              <a:ext uri="{FF2B5EF4-FFF2-40B4-BE49-F238E27FC236}">
                <a16:creationId xmlns:a16="http://schemas.microsoft.com/office/drawing/2014/main" id="{8221657B-B5CB-A54B-B569-71325A7F19EA}"/>
              </a:ext>
            </a:extLst>
          </p:cNvPr>
          <p:cNvSpPr txBox="1"/>
          <p:nvPr/>
        </p:nvSpPr>
        <p:spPr>
          <a:xfrm>
            <a:off x="3964374" y="5312651"/>
            <a:ext cx="2706190" cy="4202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31" dirty="0"/>
              <a:t>Multiple Destinations</a:t>
            </a:r>
          </a:p>
        </p:txBody>
      </p:sp>
      <p:sp>
        <p:nvSpPr>
          <p:cNvPr id="87" name="Text Hierarchy">
            <a:extLst>
              <a:ext uri="{FF2B5EF4-FFF2-40B4-BE49-F238E27FC236}">
                <a16:creationId xmlns:a16="http://schemas.microsoft.com/office/drawing/2014/main" id="{00132B86-5E1A-4144-BAE8-AAA00E49BE39}"/>
              </a:ext>
            </a:extLst>
          </p:cNvPr>
          <p:cNvSpPr txBox="1"/>
          <p:nvPr/>
        </p:nvSpPr>
        <p:spPr>
          <a:xfrm>
            <a:off x="7245227" y="4951591"/>
            <a:ext cx="2417650" cy="4202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31" dirty="0"/>
              <a:t>Hierarchy or Mesh</a:t>
            </a:r>
          </a:p>
        </p:txBody>
      </p:sp>
      <p:sp>
        <p:nvSpPr>
          <p:cNvPr id="88" name="Text Redundant">
            <a:extLst>
              <a:ext uri="{FF2B5EF4-FFF2-40B4-BE49-F238E27FC236}">
                <a16:creationId xmlns:a16="http://schemas.microsoft.com/office/drawing/2014/main" id="{00F874EE-3E94-C147-806A-577D0C06BD0A}"/>
              </a:ext>
            </a:extLst>
          </p:cNvPr>
          <p:cNvSpPr txBox="1"/>
          <p:nvPr/>
        </p:nvSpPr>
        <p:spPr>
          <a:xfrm>
            <a:off x="6979452" y="5357615"/>
            <a:ext cx="3071675" cy="4202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31" dirty="0"/>
              <a:t>Redundancy / Fail-Over</a:t>
            </a:r>
          </a:p>
        </p:txBody>
      </p:sp>
      <p:sp>
        <p:nvSpPr>
          <p:cNvPr id="89" name="Text Pre Process Buffer">
            <a:extLst>
              <a:ext uri="{FF2B5EF4-FFF2-40B4-BE49-F238E27FC236}">
                <a16:creationId xmlns:a16="http://schemas.microsoft.com/office/drawing/2014/main" id="{623A6386-9E09-D14D-9EE6-C20371E681C1}"/>
              </a:ext>
            </a:extLst>
          </p:cNvPr>
          <p:cNvSpPr txBox="1"/>
          <p:nvPr/>
        </p:nvSpPr>
        <p:spPr>
          <a:xfrm>
            <a:off x="5136522" y="5820181"/>
            <a:ext cx="4693914" cy="4202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31" dirty="0"/>
              <a:t>Transform &amp; Buffer Data at all Layers</a:t>
            </a:r>
          </a:p>
        </p:txBody>
      </p:sp>
    </p:spTree>
    <p:extLst>
      <p:ext uri="{BB962C8B-B14F-4D97-AF65-F5344CB8AC3E}">
        <p14:creationId xmlns:p14="http://schemas.microsoft.com/office/powerpoint/2010/main" val="2152902717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" grpId="0"/>
      <p:bldP spid="86" grpId="0"/>
      <p:bldP spid="87" grpId="0"/>
      <p:bldP spid="88" grpId="0"/>
      <p:bldP spid="8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46EA15-E824-E540-B8E1-8C3B6560DC8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AEBDC5-1DEF-A143-94BA-D0369D8E5B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714" y="301172"/>
            <a:ext cx="3032008" cy="1033916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3ACB8E3-30AF-6945-AF9A-D27B16F9590B}"/>
              </a:ext>
            </a:extLst>
          </p:cNvPr>
          <p:cNvSpPr txBox="1">
            <a:spLocks/>
          </p:cNvSpPr>
          <p:nvPr/>
        </p:nvSpPr>
        <p:spPr>
          <a:xfrm>
            <a:off x="817687" y="1398880"/>
            <a:ext cx="10490092" cy="47707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1950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rgbClr val="168FDF"/>
              </a:buClr>
              <a:buSzPts val="2100"/>
              <a:buFont typeface="Helvetica Neue"/>
              <a:buChar char="›"/>
              <a:defRPr sz="28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168FDF"/>
              </a:buClr>
              <a:buSzPts val="2000"/>
              <a:buFont typeface="Helvetica Neue"/>
              <a:buChar char="›"/>
              <a:defRPr sz="2667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168FDF"/>
              </a:buClr>
              <a:buSzPts val="1800"/>
              <a:buFont typeface="Helvetica Neue"/>
              <a:buChar char="›"/>
              <a:defRPr sz="24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marR="0" lvl="3" indent="-33655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168FDF"/>
              </a:buClr>
              <a:buSzPts val="1700"/>
              <a:buFont typeface="Helvetica Neue"/>
              <a:buChar char="›"/>
              <a:defRPr sz="2267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286000" marR="0" lvl="4" indent="-32385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168FDF"/>
              </a:buClr>
              <a:buSzPts val="1500"/>
              <a:buFont typeface="Helvetica Neue"/>
              <a:buChar char="›"/>
              <a:defRPr sz="20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 lang="en-US" sz="3730" dirty="0"/>
          </a:p>
          <a:p>
            <a:r>
              <a:rPr lang="en-US" sz="3730" dirty="0"/>
              <a:t>Reliable and Resilient – like a cable modem</a:t>
            </a:r>
          </a:p>
          <a:p>
            <a:r>
              <a:rPr lang="en-US" sz="3730" dirty="0"/>
              <a:t>Low-Effort Provisioning and Maintenance</a:t>
            </a:r>
          </a:p>
          <a:p>
            <a:endParaRPr lang="en-US" sz="3730" dirty="0"/>
          </a:p>
          <a:p>
            <a:r>
              <a:rPr lang="en-US" sz="3730" dirty="0"/>
              <a:t>Small (&lt;50m memory required)</a:t>
            </a:r>
          </a:p>
          <a:p>
            <a:r>
              <a:rPr lang="en-US" sz="3730" dirty="0"/>
              <a:t>Fast (15,000 readings/second)</a:t>
            </a:r>
          </a:p>
        </p:txBody>
      </p:sp>
      <p:pic>
        <p:nvPicPr>
          <p:cNvPr id="7" name="Picture 2" descr="C702 photo2">
            <a:extLst>
              <a:ext uri="{FF2B5EF4-FFF2-40B4-BE49-F238E27FC236}">
                <a16:creationId xmlns:a16="http://schemas.microsoft.com/office/drawing/2014/main" id="{136E6DD5-7560-A04E-AAC3-52D45DE397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300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377007" y="1"/>
            <a:ext cx="2814642" cy="2109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6428819"/>
      </p:ext>
    </p:extLst>
  </p:cSld>
  <p:clrMapOvr>
    <a:masterClrMapping/>
  </p:clrMapOvr>
  <p:transition>
    <p:fade thruBlk="1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297AAD-F5CF-3445-A377-6CC568A2FD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Available on Variety of Industrial Hardware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618BCC-E336-0247-A8A6-9D64E5B2F28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17</a:t>
            </a:fld>
            <a:endParaRPr lang="en-US"/>
          </a:p>
        </p:txBody>
      </p:sp>
      <p:pic>
        <p:nvPicPr>
          <p:cNvPr id="5" name="Advantech w Antennas" descr="http://mb.cision.com/Public/14155/2283349/962cf0af7e51dd91_800x800ar.png">
            <a:extLst>
              <a:ext uri="{FF2B5EF4-FFF2-40B4-BE49-F238E27FC236}">
                <a16:creationId xmlns:a16="http://schemas.microsoft.com/office/drawing/2014/main" id="{91D74482-699C-C24C-A4CC-B129DFE232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689978" y="2168422"/>
            <a:ext cx="3319119" cy="2855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Cisco" descr="https://lh3.googleusercontent.com/_1TAkrMsi22mvl_Tc56TP9ft_W6-xC3eyRxptbQ_wh3BgW55QmFoljt4yfVSPh02s0I30E5BQQ9ZzFip7WCkGdzVOfGb8HB9nltor5gWd3um24oj0rm_TwINHkpFRcK3I-9myWOI7rE">
            <a:extLst>
              <a:ext uri="{FF2B5EF4-FFF2-40B4-BE49-F238E27FC236}">
                <a16:creationId xmlns:a16="http://schemas.microsoft.com/office/drawing/2014/main" id="{72C49DDB-6085-BD47-BD91-F46B6042E8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92662" y="1721631"/>
            <a:ext cx="5958745" cy="2113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Raspberry Pi" descr="https://lh4.googleusercontent.com/JkWrgGNQCE_4BOimo8_16Skhsyhl6izf-XVt_h_nZ3KtqnkaN5WidKrgY_I0V53Aw9HRsv0-g4rfoXwQE9PeHu4rSrn7VuSBgTEfxl7qgdAMCWqP8M49NI5NBS0t4FZ7djSzRW2PlDo">
            <a:extLst>
              <a:ext uri="{FF2B5EF4-FFF2-40B4-BE49-F238E27FC236}">
                <a16:creationId xmlns:a16="http://schemas.microsoft.com/office/drawing/2014/main" id="{9238D6FD-3CC8-4543-BF0E-75ADD26DEC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847808" y="1398881"/>
            <a:ext cx="3010855" cy="1496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Thumb Arduino" descr="https://lh4.googleusercontent.com/DIW1VRIauMiTkdfKwAdVDhT9j4PnjVbK0gO0CdBUmLQbT78e-oRwSrzCCrOM0OzMyZTcE3vR1Uq6ZI8-ONjlJakL4pP22OxAET1fR6RsLn1BIXUvkxFVVwA-mA95eOsrdFIhhjrQkaI">
            <a:extLst>
              <a:ext uri="{FF2B5EF4-FFF2-40B4-BE49-F238E27FC236}">
                <a16:creationId xmlns:a16="http://schemas.microsoft.com/office/drawing/2014/main" id="{DA3A158B-3B94-BA42-AF98-0F36ED3C3E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31242" y="1297374"/>
            <a:ext cx="1015060" cy="871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Advantech ARK" descr="http://civilt.aqeri.com/wp-content/uploads/2017/03/ARK-1123H.gif">
            <a:extLst>
              <a:ext uri="{FF2B5EF4-FFF2-40B4-BE49-F238E27FC236}">
                <a16:creationId xmlns:a16="http://schemas.microsoft.com/office/drawing/2014/main" id="{04F8FFA7-F383-9140-A06F-F37ACD3B1F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269" t="13874" r="4557" b="11307"/>
          <a:stretch/>
        </p:blipFill>
        <p:spPr bwMode="auto">
          <a:xfrm>
            <a:off x="8497819" y="4790243"/>
            <a:ext cx="2774988" cy="1350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Advantech Big" descr="http://advdownload.advantech.com/productfile/PIS/ARK-2250L/Product%20-%20Photo(Main)/ARK-2250_front%20right_B20170223135755.jpg">
            <a:extLst>
              <a:ext uri="{FF2B5EF4-FFF2-40B4-BE49-F238E27FC236}">
                <a16:creationId xmlns:a16="http://schemas.microsoft.com/office/drawing/2014/main" id="{1E290458-72A7-894F-89DF-D51C122BF1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570630" y="3124482"/>
            <a:ext cx="4626876" cy="1942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Adam" descr="https://asset.conrad.com/media10/isa/160267/c1/-/en/1317066_RB_00_FB/image.jpg?x=1000&amp;y=1000&amp;ex=1000&amp;ey=1000&amp;align=center">
            <a:extLst>
              <a:ext uri="{FF2B5EF4-FFF2-40B4-BE49-F238E27FC236}">
                <a16:creationId xmlns:a16="http://schemas.microsoft.com/office/drawing/2014/main" id="{C0EB59DB-7283-ED47-9A7A-8497FC6D0F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156241" y="864025"/>
            <a:ext cx="1704523" cy="2463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USB 4704" descr="48 kS/s, 14-bit, 8-ch Multifunction USB Module">
            <a:extLst>
              <a:ext uri="{FF2B5EF4-FFF2-40B4-BE49-F238E27FC236}">
                <a16:creationId xmlns:a16="http://schemas.microsoft.com/office/drawing/2014/main" id="{3B29FB6F-8AB1-B144-8D8A-D988E1D17A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9328628" y="3022976"/>
            <a:ext cx="2857733" cy="1966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Nexcom Nise" descr="Image result for nexcom nise">
            <a:extLst>
              <a:ext uri="{FF2B5EF4-FFF2-40B4-BE49-F238E27FC236}">
                <a16:creationId xmlns:a16="http://schemas.microsoft.com/office/drawing/2014/main" id="{DB33BA26-15B3-B745-8B4B-0BD2915310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308310" y="4554277"/>
            <a:ext cx="3020823" cy="1513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Advantech Uno" descr="Image result for advantech uno">
            <a:extLst>
              <a:ext uri="{FF2B5EF4-FFF2-40B4-BE49-F238E27FC236}">
                <a16:creationId xmlns:a16="http://schemas.microsoft.com/office/drawing/2014/main" id="{140D94DD-0F2D-3347-A63D-5E0583F8F6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457321" y="4513847"/>
            <a:ext cx="3623619" cy="1607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SmartCone" descr="https://png2.kisspng.com/sh/7bc070404c9001af983744fe599e2799/L0KzQYm3WcI3N51nR91yc4Pzfri0kB1ieqVoh9DuLYToc7n1jBxwb5pqi59ybnOwgMP2hQVkfF5pfeVyZ36wc8rzif5lbV54hdN7dHPyfra0lPVkcJ90hNHwaXX2Pbr1g71pd55qRadrYXK3QITpUBEza2k3Rqg8NEi2QoO5UcU0P2o5UakANUK2SIS1kP5o/kisspng-smartcone-technologies-inc-product-design-cylinde-smartcone-technologies-inc-home-5bab403b3a2c82.6348322215379497552383.png">
            <a:extLst>
              <a:ext uri="{FF2B5EF4-FFF2-40B4-BE49-F238E27FC236}">
                <a16:creationId xmlns:a16="http://schemas.microsoft.com/office/drawing/2014/main" id="{DAA09BDC-904D-F442-95D7-29B68208D9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9844" y="1482381"/>
            <a:ext cx="1356582" cy="3737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 Zero" descr="https://lh3.googleusercontent.com/9U6IFH1cx-JxRfmfURVtOAvZZNnhLphXbOgXyivNpCNfW6Eh8cBux05Z_qeblXonMMb8hYvGokUGw7etcupcXGOjsSVchKXCWzS8iS4cvkhAM1Y9k-aHn7aXBtNGYSn3uvoY6bFv_9w">
            <a:extLst>
              <a:ext uri="{FF2B5EF4-FFF2-40B4-BE49-F238E27FC236}">
                <a16:creationId xmlns:a16="http://schemas.microsoft.com/office/drawing/2014/main" id="{C496D2A1-F0A5-8A4D-B99A-B3D1FB6764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32748" y="2285509"/>
            <a:ext cx="2276512" cy="1346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3370675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2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2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2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60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2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2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800"/>
                            </p:stCondLst>
                            <p:childTnLst>
                              <p:par>
                                <p:cTn id="2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2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2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2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2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200"/>
                            </p:stCondLst>
                            <p:childTnLst>
                              <p:par>
                                <p:cTn id="4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2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2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400"/>
                            </p:stCondLst>
                            <p:childTnLst>
                              <p:par>
                                <p:cTn id="4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2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2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2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600"/>
                            </p:stCondLst>
                            <p:childTnLst>
                              <p:par>
                                <p:cTn id="5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2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2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2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800"/>
                            </p:stCondLst>
                            <p:childTnLst>
                              <p:par>
                                <p:cTn id="5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2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2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2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2000"/>
                            </p:stCondLst>
                            <p:childTnLst>
                              <p:par>
                                <p:cTn id="6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2200"/>
                            </p:stCondLst>
                            <p:childTnLst>
                              <p:par>
                                <p:cTn id="7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2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2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2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BB41E0-F24C-F748-BA2F-2AB73A2340B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1AE2F6-4AAD-B848-87E7-5FBAD18EA6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6658" y="123791"/>
            <a:ext cx="8467682" cy="61894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6DA88C7-3A4A-CA40-81C7-F646B8F808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2744" y="4340775"/>
            <a:ext cx="1650579" cy="13204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D1DE16-6B2F-524A-8216-8A045C99EE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122" y="276046"/>
            <a:ext cx="3303024" cy="1645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493054"/>
      </p:ext>
    </p:extLst>
  </p:cSld>
  <p:clrMapOvr>
    <a:masterClrMapping/>
  </p:clrMapOvr>
  <p:transition>
    <p:fade thruBlk="1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C1742D-03D8-7C49-B357-554AFFF74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Collect Any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F24BC6-000C-3E40-ACEA-FDB42BA4F59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19</a:t>
            </a:fld>
            <a:endParaRPr lang="en-US"/>
          </a:p>
        </p:txBody>
      </p:sp>
      <p:pic>
        <p:nvPicPr>
          <p:cNvPr id="5" name="Picture 2" descr="Photoelectric Sensors">
            <a:extLst>
              <a:ext uri="{FF2B5EF4-FFF2-40B4-BE49-F238E27FC236}">
                <a16:creationId xmlns:a16="http://schemas.microsoft.com/office/drawing/2014/main" id="{47A5F4A1-8985-8E41-94BB-4448A3B2BA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24098" y="1425185"/>
            <a:ext cx="2577695" cy="1451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Proximity Sensors">
            <a:extLst>
              <a:ext uri="{FF2B5EF4-FFF2-40B4-BE49-F238E27FC236}">
                <a16:creationId xmlns:a16="http://schemas.microsoft.com/office/drawing/2014/main" id="{427ED704-4817-804A-B383-FA43B31247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69996" y="358865"/>
            <a:ext cx="2308204" cy="1299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Limit Switches">
            <a:extLst>
              <a:ext uri="{FF2B5EF4-FFF2-40B4-BE49-F238E27FC236}">
                <a16:creationId xmlns:a16="http://schemas.microsoft.com/office/drawing/2014/main" id="{F09482A4-ACBE-9F4D-8713-36401D5CEC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33651" y="180808"/>
            <a:ext cx="3165191" cy="1782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E36E74D-2A95-9244-8B99-FBABAC8BB412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94760" y="1697150"/>
            <a:ext cx="1871479" cy="1871479"/>
          </a:xfrm>
          <a:prstGeom prst="rect">
            <a:avLst/>
          </a:prstGeom>
        </p:spPr>
      </p:pic>
      <p:pic>
        <p:nvPicPr>
          <p:cNvPr id="9" name="Picture 2" descr="Industrial Sensors">
            <a:extLst>
              <a:ext uri="{FF2B5EF4-FFF2-40B4-BE49-F238E27FC236}">
                <a16:creationId xmlns:a16="http://schemas.microsoft.com/office/drawing/2014/main" id="{DCEBA715-D328-4D42-9B50-41874DEF6F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188665" y="2369172"/>
            <a:ext cx="3170588" cy="2270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Sick">
            <a:extLst>
              <a:ext uri="{FF2B5EF4-FFF2-40B4-BE49-F238E27FC236}">
                <a16:creationId xmlns:a16="http://schemas.microsoft.com/office/drawing/2014/main" id="{66558B2B-5162-2240-AD46-16064BD2C5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56241" y="3688750"/>
            <a:ext cx="1871480" cy="2286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https://cpimg.tistatic.com/03453864/b/4/Industrial-Sensors.jpg">
            <a:extLst>
              <a:ext uri="{FF2B5EF4-FFF2-40B4-BE49-F238E27FC236}">
                <a16:creationId xmlns:a16="http://schemas.microsoft.com/office/drawing/2014/main" id="{18C369D6-7392-314A-8678-6BFE355D1F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screen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456336" y="3891763"/>
            <a:ext cx="1699905" cy="1699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F1A1182-DD05-014B-B0D6-77CB27F9A5F1}"/>
              </a:ext>
            </a:extLst>
          </p:cNvPr>
          <p:cNvSpPr txBox="1">
            <a:spLocks/>
          </p:cNvSpPr>
          <p:nvPr/>
        </p:nvSpPr>
        <p:spPr>
          <a:xfrm>
            <a:off x="838200" y="151310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 fontScale="925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1950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rgbClr val="168FDF"/>
              </a:buClr>
              <a:buSzPts val="2100"/>
              <a:buFont typeface="Helvetica Neue"/>
              <a:buChar char="›"/>
              <a:defRPr sz="28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168FDF"/>
              </a:buClr>
              <a:buSzPts val="2000"/>
              <a:buFont typeface="Helvetica Neue"/>
              <a:buChar char="›"/>
              <a:defRPr sz="2667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168FDF"/>
              </a:buClr>
              <a:buSzPts val="1800"/>
              <a:buFont typeface="Helvetica Neue"/>
              <a:buChar char="›"/>
              <a:defRPr sz="24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marR="0" lvl="3" indent="-33655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168FDF"/>
              </a:buClr>
              <a:buSzPts val="1700"/>
              <a:buFont typeface="Helvetica Neue"/>
              <a:buChar char="›"/>
              <a:defRPr sz="2267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286000" marR="0" lvl="4" indent="-32385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168FDF"/>
              </a:buClr>
              <a:buSzPts val="1500"/>
              <a:buFont typeface="Helvetica Neue"/>
              <a:buChar char="›"/>
              <a:defRPr sz="20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r>
              <a:rPr lang="en-US"/>
              <a:t>Many Existing South Plugins</a:t>
            </a:r>
          </a:p>
          <a:p>
            <a:pPr lvl="1"/>
            <a:r>
              <a:rPr lang="en-US"/>
              <a:t>Temperature, Humidity, Current, etc.</a:t>
            </a:r>
          </a:p>
          <a:p>
            <a:pPr lvl="1"/>
            <a:r>
              <a:rPr lang="en-US"/>
              <a:t>Modbus, OPC/UA, MQTT, HTTPS</a:t>
            </a:r>
          </a:p>
          <a:p>
            <a:r>
              <a:rPr lang="en-US"/>
              <a:t>Pluggable – Create Your Own</a:t>
            </a:r>
          </a:p>
          <a:p>
            <a:pPr lvl="1"/>
            <a:r>
              <a:rPr lang="en-US"/>
              <a:t>Easy APIs and sample code</a:t>
            </a:r>
          </a:p>
          <a:p>
            <a:pPr lvl="2"/>
            <a:r>
              <a:rPr lang="en-US"/>
              <a:t>Build your own</a:t>
            </a:r>
          </a:p>
          <a:p>
            <a:pPr lvl="2"/>
            <a:r>
              <a:rPr lang="en-US"/>
              <a:t>Customize existing plugins</a:t>
            </a:r>
          </a:p>
          <a:p>
            <a:pPr lvl="1"/>
            <a:r>
              <a:rPr lang="en-US"/>
              <a:t>Python or C++</a:t>
            </a:r>
          </a:p>
          <a:p>
            <a:pPr lvl="1"/>
            <a:r>
              <a:rPr lang="en-US"/>
              <a:t>Polled or Async</a:t>
            </a:r>
          </a:p>
          <a:p>
            <a:r>
              <a:rPr lang="en-US"/>
              <a:t>Open Source Community – many plugins in time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1837934"/>
      </p:ext>
    </p:extLst>
  </p:cSld>
  <p:clrMapOvr>
    <a:masterClrMapping/>
  </p:clrMapOvr>
  <p:transition>
    <p:fade thruBlk="1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D01EC4-9D15-5047-9E7D-4292237E31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0D4F9E36-7025-49CB-B89D-D6B1006DBBBD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6" name="Content Placeholder 10">
            <a:extLst>
              <a:ext uri="{FF2B5EF4-FFF2-40B4-BE49-F238E27FC236}">
                <a16:creationId xmlns:a16="http://schemas.microsoft.com/office/drawing/2014/main" id="{6B36D8A9-E7AC-B04C-92B7-297A5127F64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6" name="Picture 15" descr="A bridge over a body of water&#10;&#10;Description automatically generated">
            <a:extLst>
              <a:ext uri="{FF2B5EF4-FFF2-40B4-BE49-F238E27FC236}">
                <a16:creationId xmlns:a16="http://schemas.microsoft.com/office/drawing/2014/main" id="{10432E8A-0C3C-A344-AFD7-DBDE192A82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7366" y="485801"/>
            <a:ext cx="8514044" cy="5483213"/>
          </a:xfrm>
          <a:prstGeom prst="rect">
            <a:avLst/>
          </a:prstGeom>
        </p:spPr>
      </p:pic>
      <p:pic>
        <p:nvPicPr>
          <p:cNvPr id="12" name="Picture 11" descr="A picture containing outdoor, building, mountain, track&#10;&#10;Description automatically generated">
            <a:extLst>
              <a:ext uri="{FF2B5EF4-FFF2-40B4-BE49-F238E27FC236}">
                <a16:creationId xmlns:a16="http://schemas.microsoft.com/office/drawing/2014/main" id="{93D5FF26-F4E6-6840-B444-0DE70A22AF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9092" y="1092287"/>
            <a:ext cx="6837612" cy="5517573"/>
          </a:xfrm>
          <a:prstGeom prst="rect">
            <a:avLst/>
          </a:prstGeom>
        </p:spPr>
      </p:pic>
      <p:pic>
        <p:nvPicPr>
          <p:cNvPr id="14" name="Picture 13" descr="A picture containing indoor, building, window, table&#10;&#10;Description automatically generated">
            <a:extLst>
              <a:ext uri="{FF2B5EF4-FFF2-40B4-BE49-F238E27FC236}">
                <a16:creationId xmlns:a16="http://schemas.microsoft.com/office/drawing/2014/main" id="{FEF66361-52E9-9640-985F-90CACBCBC1B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3667" y="1955834"/>
            <a:ext cx="7023942" cy="4682628"/>
          </a:xfrm>
          <a:prstGeom prst="rect">
            <a:avLst/>
          </a:prstGeom>
        </p:spPr>
      </p:pic>
      <p:pic>
        <p:nvPicPr>
          <p:cNvPr id="10" name="Picture 9" descr="A picture containing indoor, ceiling, building, table&#10;&#10;Description automatically generated">
            <a:extLst>
              <a:ext uri="{FF2B5EF4-FFF2-40B4-BE49-F238E27FC236}">
                <a16:creationId xmlns:a16="http://schemas.microsoft.com/office/drawing/2014/main" id="{2D3B7577-B85A-CE4C-BECD-DFE13064246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56643" y="219538"/>
            <a:ext cx="6422213" cy="4727753"/>
          </a:xfrm>
          <a:prstGeom prst="rect">
            <a:avLst/>
          </a:prstGeom>
        </p:spPr>
      </p:pic>
      <p:pic>
        <p:nvPicPr>
          <p:cNvPr id="8" name="Picture 7" descr="A factory next to a building&#10;&#10;Description automatically generated">
            <a:extLst>
              <a:ext uri="{FF2B5EF4-FFF2-40B4-BE49-F238E27FC236}">
                <a16:creationId xmlns:a16="http://schemas.microsoft.com/office/drawing/2014/main" id="{485932C3-A629-1F40-B112-F3C45017870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1104" y="219538"/>
            <a:ext cx="8238405" cy="5241788"/>
          </a:xfrm>
          <a:prstGeom prst="rect">
            <a:avLst/>
          </a:prstGeom>
        </p:spPr>
      </p:pic>
      <p:pic>
        <p:nvPicPr>
          <p:cNvPr id="9" name="Content Placeholder 10">
            <a:extLst>
              <a:ext uri="{FF2B5EF4-FFF2-40B4-BE49-F238E27FC236}">
                <a16:creationId xmlns:a16="http://schemas.microsoft.com/office/drawing/2014/main" id="{8BFBAADF-59B3-EB45-8CE1-5922BCBAE84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213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4C2550-BB40-6846-9BC7-D1464B758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 Data In-Flight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7F6DF0-F90A-E740-8ED1-84EFB2E654C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20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65190DD-B95F-5348-9F28-99767D7F8142}"/>
              </a:ext>
            </a:extLst>
          </p:cNvPr>
          <p:cNvSpPr txBox="1">
            <a:spLocks/>
          </p:cNvSpPr>
          <p:nvPr/>
        </p:nvSpPr>
        <p:spPr>
          <a:xfrm>
            <a:off x="513492" y="1424372"/>
            <a:ext cx="9541243" cy="4846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 fontScale="9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1950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rgbClr val="168FDF"/>
              </a:buClr>
              <a:buSzPts val="2100"/>
              <a:buFont typeface="Helvetica Neue"/>
              <a:buChar char="›"/>
              <a:defRPr sz="28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168FDF"/>
              </a:buClr>
              <a:buSzPts val="2000"/>
              <a:buFont typeface="Helvetica Neue"/>
              <a:buChar char="›"/>
              <a:defRPr sz="2667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168FDF"/>
              </a:buClr>
              <a:buSzPts val="1800"/>
              <a:buFont typeface="Helvetica Neue"/>
              <a:buChar char="›"/>
              <a:defRPr sz="24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marR="0" lvl="3" indent="-33655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168FDF"/>
              </a:buClr>
              <a:buSzPts val="1700"/>
              <a:buFont typeface="Helvetica Neue"/>
              <a:buChar char="›"/>
              <a:defRPr sz="2267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286000" marR="0" lvl="4" indent="-32385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168FDF"/>
              </a:buClr>
              <a:buSzPts val="1500"/>
              <a:buFont typeface="Helvetica Neue"/>
              <a:buChar char="›"/>
              <a:defRPr sz="20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r>
              <a:rPr lang="en-US"/>
              <a:t>Apply Mathematical Formula</a:t>
            </a:r>
          </a:p>
          <a:p>
            <a:r>
              <a:rPr lang="en-US"/>
              <a:t>Modify Metadata Values</a:t>
            </a:r>
          </a:p>
          <a:p>
            <a:pPr lvl="1"/>
            <a:r>
              <a:rPr lang="en-US"/>
              <a:t>Tag data with the machine or the floor it came from</a:t>
            </a:r>
          </a:p>
          <a:p>
            <a:pPr lvl="1"/>
            <a:r>
              <a:rPr lang="en-US"/>
              <a:t>Tag data with the component ID being manufactured </a:t>
            </a:r>
          </a:p>
          <a:p>
            <a:r>
              <a:rPr lang="en-US"/>
              <a:t>Summarize High-Frequency Data</a:t>
            </a:r>
          </a:p>
          <a:p>
            <a:pPr lvl="1"/>
            <a:r>
              <a:rPr lang="en-US"/>
              <a:t>RMS/Peak – calculate energy of oscillation</a:t>
            </a:r>
          </a:p>
          <a:p>
            <a:pPr lvl="1"/>
            <a:r>
              <a:rPr lang="en-US"/>
              <a:t>FFT – discover frequencies of oscillation/wobble</a:t>
            </a:r>
          </a:p>
          <a:p>
            <a:r>
              <a:rPr lang="en-US"/>
              <a:t>Machine Learning / Image Recognition on the Edge</a:t>
            </a:r>
          </a:p>
          <a:p>
            <a:r>
              <a:rPr lang="en-US"/>
              <a:t>Pluggable – Create your Own</a:t>
            </a:r>
          </a:p>
          <a:p>
            <a:pPr lvl="1"/>
            <a:r>
              <a:rPr lang="en-US"/>
              <a:t>Easy APIs and Sample Code</a:t>
            </a:r>
          </a:p>
          <a:p>
            <a:pPr lvl="1"/>
            <a:r>
              <a:rPr lang="en-US"/>
              <a:t>Python or C++</a:t>
            </a:r>
            <a:endParaRPr lang="en-US" dirty="0"/>
          </a:p>
        </p:txBody>
      </p:sp>
      <p:pic>
        <p:nvPicPr>
          <p:cNvPr id="6" name="Picture 4" descr="Image result for data gears">
            <a:extLst>
              <a:ext uri="{FF2B5EF4-FFF2-40B4-BE49-F238E27FC236}">
                <a16:creationId xmlns:a16="http://schemas.microsoft.com/office/drawing/2014/main" id="{4E6420AC-AA47-5245-A02C-F8DB79644F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813301" y="-22204"/>
            <a:ext cx="3276841" cy="30451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2410148"/>
      </p:ext>
    </p:extLst>
  </p:cSld>
  <p:clrMapOvr>
    <a:masterClrMapping/>
  </p:clrMapOvr>
  <p:transition>
    <p:fade thruBlk="1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D24C87-8090-5D4F-B33A-F6431B279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Intelligently Reduce Data Flow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FB0D2F-4F16-1343-A736-5E015744F8F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21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E33F7B1-82C3-3C4A-B2BE-7FA7D79064CD}"/>
              </a:ext>
            </a:extLst>
          </p:cNvPr>
          <p:cNvSpPr txBox="1">
            <a:spLocks/>
          </p:cNvSpPr>
          <p:nvPr/>
        </p:nvSpPr>
        <p:spPr>
          <a:xfrm>
            <a:off x="513491" y="1424372"/>
            <a:ext cx="10972590" cy="4846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1950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rgbClr val="168FDF"/>
              </a:buClr>
              <a:buSzPts val="2100"/>
              <a:buFont typeface="Helvetica Neue"/>
              <a:buChar char="›"/>
              <a:defRPr sz="28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168FDF"/>
              </a:buClr>
              <a:buSzPts val="2000"/>
              <a:buFont typeface="Helvetica Neue"/>
              <a:buChar char="›"/>
              <a:defRPr sz="2667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168FDF"/>
              </a:buClr>
              <a:buSzPts val="1800"/>
              <a:buFont typeface="Helvetica Neue"/>
              <a:buChar char="›"/>
              <a:defRPr sz="24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marR="0" lvl="3" indent="-33655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168FDF"/>
              </a:buClr>
              <a:buSzPts val="1700"/>
              <a:buFont typeface="Helvetica Neue"/>
              <a:buChar char="›"/>
              <a:defRPr sz="2267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286000" marR="0" lvl="4" indent="-32385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168FDF"/>
              </a:buClr>
              <a:buSzPts val="1500"/>
              <a:buFont typeface="Helvetica Neue"/>
              <a:buChar char="›"/>
              <a:defRPr sz="20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r>
              <a:rPr lang="en-US" dirty="0"/>
              <a:t>Compress</a:t>
            </a:r>
          </a:p>
          <a:p>
            <a:r>
              <a:rPr lang="en-US" dirty="0"/>
              <a:t>Delta – only send changes</a:t>
            </a:r>
          </a:p>
          <a:p>
            <a:r>
              <a:rPr lang="en-US" dirty="0"/>
              <a:t>Conditional Forwarding</a:t>
            </a:r>
          </a:p>
          <a:p>
            <a:pPr lvl="1"/>
            <a:r>
              <a:rPr lang="en-US" dirty="0"/>
              <a:t>Forward last 5 minutes of data upon error condition</a:t>
            </a:r>
          </a:p>
          <a:p>
            <a:r>
              <a:rPr lang="en-US" dirty="0"/>
              <a:t>Pluggable – Create your own</a:t>
            </a:r>
          </a:p>
          <a:p>
            <a:pPr lvl="1"/>
            <a:r>
              <a:rPr lang="en-US" dirty="0"/>
              <a:t>Easy APIs and Sample Code</a:t>
            </a:r>
          </a:p>
          <a:p>
            <a:pPr lvl="1"/>
            <a:r>
              <a:rPr lang="en-US" dirty="0"/>
              <a:t>Python or C++</a:t>
            </a:r>
          </a:p>
        </p:txBody>
      </p:sp>
      <p:pic>
        <p:nvPicPr>
          <p:cNvPr id="6" name="Picture 2" descr="database-compression.png">
            <a:extLst>
              <a:ext uri="{FF2B5EF4-FFF2-40B4-BE49-F238E27FC236}">
                <a16:creationId xmlns:a16="http://schemas.microsoft.com/office/drawing/2014/main" id="{30017A79-9CF9-C842-83F6-7E474EE19B7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0054735" y="180808"/>
            <a:ext cx="1928614" cy="2678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9250768"/>
      </p:ext>
    </p:extLst>
  </p:cSld>
  <p:clrMapOvr>
    <a:masterClrMapping/>
  </p:clrMapOvr>
  <p:transition>
    <p:fade thruBlk="1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3ECA2E-F9BF-3448-970A-8133BD8C5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 Frequency / Vibration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FD3528-2DD9-9041-859F-CFC920E93A0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22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4D1DA0D-6B87-2546-B925-16D98DE139E5}"/>
              </a:ext>
            </a:extLst>
          </p:cNvPr>
          <p:cNvSpPr txBox="1">
            <a:spLocks/>
          </p:cNvSpPr>
          <p:nvPr/>
        </p:nvSpPr>
        <p:spPr>
          <a:xfrm>
            <a:off x="838504" y="4038034"/>
            <a:ext cx="5181301" cy="2138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1950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rgbClr val="168FDF"/>
              </a:buClr>
              <a:buSzPts val="2100"/>
              <a:buFont typeface="Helvetica Neue"/>
              <a:buChar char="›"/>
              <a:defRPr sz="28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168FDF"/>
              </a:buClr>
              <a:buSzPts val="2000"/>
              <a:buFont typeface="Helvetica Neue"/>
              <a:buChar char="›"/>
              <a:defRPr sz="2667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168FDF"/>
              </a:buClr>
              <a:buSzPts val="1800"/>
              <a:buFont typeface="Helvetica Neue"/>
              <a:buChar char="›"/>
              <a:defRPr sz="24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marR="0" lvl="3" indent="-33655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168FDF"/>
              </a:buClr>
              <a:buSzPts val="1700"/>
              <a:buFont typeface="Helvetica Neue"/>
              <a:buChar char="›"/>
              <a:defRPr sz="2267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286000" marR="0" lvl="4" indent="-32385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168FDF"/>
              </a:buClr>
              <a:buSzPts val="1500"/>
              <a:buFont typeface="Helvetica Neue"/>
              <a:buChar char="›"/>
              <a:defRPr sz="20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r>
              <a:rPr lang="en-US" sz="2600" dirty="0"/>
              <a:t>Graph is Visually Meaningful</a:t>
            </a:r>
          </a:p>
          <a:p>
            <a:r>
              <a:rPr lang="en-US" sz="2600" dirty="0"/>
              <a:t>Can Create Alarm Thresholds</a:t>
            </a:r>
          </a:p>
          <a:p>
            <a:r>
              <a:rPr lang="en-US" sz="2600" dirty="0"/>
              <a:t>Low Volume (1 sample/sec)</a:t>
            </a:r>
          </a:p>
          <a:p>
            <a:endParaRPr lang="en-US" sz="2600" dirty="0"/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04784A3D-6E59-5B4F-A910-60208C924E3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22206" y="1398880"/>
            <a:ext cx="3903484" cy="2349366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C62F2232-DBE1-9D45-B584-1212E068FC1C}"/>
              </a:ext>
            </a:extLst>
          </p:cNvPr>
          <p:cNvSpPr/>
          <p:nvPr/>
        </p:nvSpPr>
        <p:spPr bwMode="auto">
          <a:xfrm>
            <a:off x="1791307" y="3120133"/>
            <a:ext cx="301460" cy="250910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807" tIns="60904" rIns="121807" bIns="60904" numCol="1" rtlCol="0" anchor="t" anchorCtr="0" compatLnSpc="1">
            <a:prstTxWarp prst="textNoShape">
              <a:avLst/>
            </a:prstTxWarp>
          </a:bodyPr>
          <a:lstStyle/>
          <a:p>
            <a:pPr defTabSz="1218072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sz="3197">
              <a:solidFill>
                <a:schemeClr val="tx1"/>
              </a:solidFill>
              <a:latin typeface="Arial" charset="0"/>
              <a:ea typeface="ＭＳ Ｐゴシック" pitchFamily="28" charset="-128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C52F141-69B7-2746-A75E-4D0DE9DF0918}"/>
              </a:ext>
            </a:extLst>
          </p:cNvPr>
          <p:cNvSpPr/>
          <p:nvPr/>
        </p:nvSpPr>
        <p:spPr bwMode="auto">
          <a:xfrm>
            <a:off x="2827184" y="2490822"/>
            <a:ext cx="301460" cy="250910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807" tIns="60904" rIns="121807" bIns="60904" numCol="1" rtlCol="0" anchor="t" anchorCtr="0" compatLnSpc="1">
            <a:prstTxWarp prst="textNoShape">
              <a:avLst/>
            </a:prstTxWarp>
          </a:bodyPr>
          <a:lstStyle/>
          <a:p>
            <a:pPr defTabSz="1218072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en-US" sz="3197">
              <a:solidFill>
                <a:schemeClr val="tx1"/>
              </a:solidFill>
              <a:latin typeface="Arial" charset="0"/>
              <a:ea typeface="ＭＳ Ｐゴシック" pitchFamily="28" charset="-128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C0A60CA-C07E-C64D-80AB-DC80EB4426A9}"/>
              </a:ext>
            </a:extLst>
          </p:cNvPr>
          <p:cNvCxnSpPr>
            <a:cxnSpLocks/>
          </p:cNvCxnSpPr>
          <p:nvPr/>
        </p:nvCxnSpPr>
        <p:spPr bwMode="auto">
          <a:xfrm>
            <a:off x="4136396" y="2241188"/>
            <a:ext cx="823224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FA08C34E-C60A-AC46-98AD-E391BC8C3BBA}"/>
              </a:ext>
            </a:extLst>
          </p:cNvPr>
          <p:cNvSpPr txBox="1"/>
          <p:nvPr/>
        </p:nvSpPr>
        <p:spPr>
          <a:xfrm>
            <a:off x="2051828" y="3056468"/>
            <a:ext cx="732546" cy="338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99" dirty="0">
                <a:solidFill>
                  <a:schemeClr val="accent3">
                    <a:lumMod val="25000"/>
                  </a:schemeClr>
                </a:solidFill>
              </a:rPr>
              <a:t>Cold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BD37307-927A-6346-86BD-B63543054B94}"/>
              </a:ext>
            </a:extLst>
          </p:cNvPr>
          <p:cNvSpPr txBox="1"/>
          <p:nvPr/>
        </p:nvSpPr>
        <p:spPr>
          <a:xfrm>
            <a:off x="2324779" y="2401479"/>
            <a:ext cx="593545" cy="338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99" dirty="0">
                <a:solidFill>
                  <a:schemeClr val="accent3">
                    <a:lumMod val="25000"/>
                  </a:schemeClr>
                </a:solidFill>
              </a:rPr>
              <a:t>Hot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BDBF6A7-DF21-EF41-A3A2-0AA5368E9587}"/>
              </a:ext>
            </a:extLst>
          </p:cNvPr>
          <p:cNvSpPr txBox="1"/>
          <p:nvPr/>
        </p:nvSpPr>
        <p:spPr>
          <a:xfrm>
            <a:off x="3222842" y="1921138"/>
            <a:ext cx="1979591" cy="338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99" dirty="0">
                <a:solidFill>
                  <a:schemeClr val="accent3">
                    <a:lumMod val="25000"/>
                  </a:schemeClr>
                </a:solidFill>
              </a:rPr>
              <a:t>Alert – Too Hot</a:t>
            </a:r>
          </a:p>
        </p:txBody>
      </p:sp>
      <p:pic>
        <p:nvPicPr>
          <p:cNvPr id="14" name="Picture 2" descr="https://blog.nxp.com/wp-content/uploads/2015/04/T16.png">
            <a:extLst>
              <a:ext uri="{FF2B5EF4-FFF2-40B4-BE49-F238E27FC236}">
                <a16:creationId xmlns:a16="http://schemas.microsoft.com/office/drawing/2014/main" id="{8A9AB614-9BD1-8A48-8973-EE315C1BF9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491" t="6028" r="6649"/>
          <a:stretch/>
        </p:blipFill>
        <p:spPr bwMode="auto">
          <a:xfrm>
            <a:off x="6197507" y="1329397"/>
            <a:ext cx="4170201" cy="2708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7489DE79-194C-8B47-9824-484168389F0A}"/>
              </a:ext>
            </a:extLst>
          </p:cNvPr>
          <p:cNvSpPr txBox="1">
            <a:spLocks/>
          </p:cNvSpPr>
          <p:nvPr/>
        </p:nvSpPr>
        <p:spPr>
          <a:xfrm>
            <a:off x="6049065" y="4039959"/>
            <a:ext cx="5896007" cy="2452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 fontScale="850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1950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rgbClr val="168FDF"/>
              </a:buClr>
              <a:buSzPts val="2100"/>
              <a:buFont typeface="Helvetica Neue"/>
              <a:buChar char="›"/>
              <a:defRPr sz="28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168FDF"/>
              </a:buClr>
              <a:buSzPts val="2000"/>
              <a:buFont typeface="Helvetica Neue"/>
              <a:buChar char="›"/>
              <a:defRPr sz="2667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168FDF"/>
              </a:buClr>
              <a:buSzPts val="1800"/>
              <a:buFont typeface="Helvetica Neue"/>
              <a:buChar char="›"/>
              <a:defRPr sz="24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marR="0" lvl="3" indent="-33655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168FDF"/>
              </a:buClr>
              <a:buSzPts val="1700"/>
              <a:buFont typeface="Helvetica Neue"/>
              <a:buChar char="›"/>
              <a:defRPr sz="2267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286000" marR="0" lvl="4" indent="-32385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168FDF"/>
              </a:buClr>
              <a:buSzPts val="1500"/>
              <a:buFont typeface="Helvetica Neue"/>
              <a:buChar char="›"/>
              <a:defRPr sz="20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r>
              <a:rPr lang="en-US" sz="3100" dirty="0"/>
              <a:t>Is this Graph Good?  Is it Bad?   </a:t>
            </a:r>
            <a:r>
              <a:rPr lang="en-US" sz="3100" dirty="0" err="1"/>
              <a:t>Dunno</a:t>
            </a:r>
            <a:endParaRPr lang="en-US" sz="3100" dirty="0"/>
          </a:p>
          <a:p>
            <a:r>
              <a:rPr lang="en-US" sz="3100" dirty="0"/>
              <a:t>Can’t Create Alarm Thresholds</a:t>
            </a:r>
          </a:p>
          <a:p>
            <a:r>
              <a:rPr lang="en-US" sz="3100" dirty="0"/>
              <a:t>High Volume (1,000+ samples/sec)</a:t>
            </a:r>
          </a:p>
          <a:p>
            <a:pPr lvl="1"/>
            <a:r>
              <a:rPr lang="en-US" sz="2400" dirty="0"/>
              <a:t>Wastes expensive bandwidth</a:t>
            </a:r>
          </a:p>
          <a:p>
            <a:pPr lvl="1"/>
            <a:r>
              <a:rPr lang="en-US" sz="2400" dirty="0"/>
              <a:t>Consumes Disk/CPU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2455127"/>
      </p:ext>
    </p:extLst>
  </p:cSld>
  <p:clrMapOvr>
    <a:masterClrMapping/>
  </p:clrMapOvr>
  <p:transition>
    <p:fade thruBlk="1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6827FC-E96E-AF49-BD5B-F18BA5956E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Enriching &amp; Simplifying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C3E06A-9900-3247-8EDF-D7472B3D5B2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23</a:t>
            </a:fld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712E0EF-25DD-7745-A7B1-7BF471C4452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306" y="1452806"/>
            <a:ext cx="5749029" cy="346013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E50AF94-B28A-ED4C-8F13-6E0FADD591FF}"/>
              </a:ext>
            </a:extLst>
          </p:cNvPr>
          <p:cNvSpPr txBox="1"/>
          <p:nvPr/>
        </p:nvSpPr>
        <p:spPr>
          <a:xfrm>
            <a:off x="1779525" y="5162067"/>
            <a:ext cx="3560590" cy="6663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65" b="1" dirty="0"/>
              <a:t>RMS</a:t>
            </a:r>
            <a:r>
              <a:rPr lang="en-US" sz="1865" dirty="0"/>
              <a:t> shows energy of vibration,</a:t>
            </a:r>
          </a:p>
          <a:p>
            <a:r>
              <a:rPr lang="en-US" sz="1865" dirty="0"/>
              <a:t>which shows speed &amp; fatigue.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33B0FC-C4D2-6E4B-865D-74EB7AC4AD8D}"/>
              </a:ext>
            </a:extLst>
          </p:cNvPr>
          <p:cNvSpPr txBox="1"/>
          <p:nvPr/>
        </p:nvSpPr>
        <p:spPr>
          <a:xfrm>
            <a:off x="7604251" y="5162067"/>
            <a:ext cx="3414717" cy="6663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65" b="1" dirty="0"/>
              <a:t>FFT</a:t>
            </a:r>
            <a:r>
              <a:rPr lang="en-US" sz="1865" dirty="0"/>
              <a:t> shows energy at different</a:t>
            </a:r>
          </a:p>
          <a:p>
            <a:r>
              <a:rPr lang="en-US" sz="1865" dirty="0"/>
              <a:t>frequencies. Predict problems.</a:t>
            </a:r>
          </a:p>
        </p:txBody>
      </p:sp>
      <p:pic>
        <p:nvPicPr>
          <p:cNvPr id="8" name="Picture 2" descr="fourier_audio">
            <a:extLst>
              <a:ext uri="{FF2B5EF4-FFF2-40B4-BE49-F238E27FC236}">
                <a16:creationId xmlns:a16="http://schemas.microsoft.com/office/drawing/2014/main" id="{74D2A133-DD95-024F-A007-8C50B41F8E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695076" y="1297374"/>
            <a:ext cx="5233067" cy="3663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2362467"/>
      </p:ext>
    </p:extLst>
  </p:cSld>
  <p:clrMapOvr>
    <a:masterClrMapping/>
  </p:clrMapOvr>
  <p:transition>
    <p:fade thruBlk="1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05337F-94E7-FD44-ABEC-60B9BC9A77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110605-2E15-1D4F-B18B-0251705E8F0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24</a:t>
            </a:fld>
            <a:endParaRPr lang="en-US"/>
          </a:p>
        </p:txBody>
      </p:sp>
      <p:pic>
        <p:nvPicPr>
          <p:cNvPr id="5" name="Picture 2" descr="1/8 stainless Tig weld on machined block">
            <a:extLst>
              <a:ext uri="{FF2B5EF4-FFF2-40B4-BE49-F238E27FC236}">
                <a16:creationId xmlns:a16="http://schemas.microsoft.com/office/drawing/2014/main" id="{10951437-6F81-E94C-9AA1-6443EB0744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9051" y="1458704"/>
            <a:ext cx="2980805" cy="16781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FD0A780-3AD4-B24E-B4DA-F4DDCA825182}"/>
              </a:ext>
            </a:extLst>
          </p:cNvPr>
          <p:cNvSpPr txBox="1"/>
          <p:nvPr/>
        </p:nvSpPr>
        <p:spPr>
          <a:xfrm>
            <a:off x="1374075" y="3124482"/>
            <a:ext cx="1526380" cy="6663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65" dirty="0"/>
              <a:t>Is this weld</a:t>
            </a:r>
          </a:p>
          <a:p>
            <a:pPr algn="ctr"/>
            <a:r>
              <a:rPr lang="en-US" sz="1865" dirty="0"/>
              <a:t>high quality?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ADBEBA-471B-9644-90AB-97F5A779AFA8}"/>
              </a:ext>
            </a:extLst>
          </p:cNvPr>
          <p:cNvSpPr txBox="1"/>
          <p:nvPr/>
        </p:nvSpPr>
        <p:spPr>
          <a:xfrm>
            <a:off x="628920" y="4961185"/>
            <a:ext cx="6345007" cy="6663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65" dirty="0"/>
              <a:t>Google TensorFlow - Run ML Models at the Edge</a:t>
            </a:r>
          </a:p>
          <a:p>
            <a:r>
              <a:rPr lang="en-US" sz="1865" dirty="0"/>
              <a:t>Image Recognition / Object Detection / Anomaly Detection</a:t>
            </a:r>
          </a:p>
        </p:txBody>
      </p:sp>
      <p:pic>
        <p:nvPicPr>
          <p:cNvPr id="8" name="Picture 2" descr="GOING ON 80 &#10;The Warman pump has been one of the most popular slurry pumps since its invention in 1938">
            <a:extLst>
              <a:ext uri="{FF2B5EF4-FFF2-40B4-BE49-F238E27FC236}">
                <a16:creationId xmlns:a16="http://schemas.microsoft.com/office/drawing/2014/main" id="{573EBBFF-4AD2-FF4A-BC7D-1045CDE429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329423" y="1445943"/>
            <a:ext cx="2980805" cy="1703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Image result for industrial danger zone people barricade">
            <a:extLst>
              <a:ext uri="{FF2B5EF4-FFF2-40B4-BE49-F238E27FC236}">
                <a16:creationId xmlns:a16="http://schemas.microsoft.com/office/drawing/2014/main" id="{7383EF99-DE3F-C54C-B221-EE2994867F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70154" y="1447860"/>
            <a:ext cx="2748215" cy="1699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028654B-E76B-FE42-A17F-6808EB6038DC}"/>
              </a:ext>
            </a:extLst>
          </p:cNvPr>
          <p:cNvSpPr txBox="1"/>
          <p:nvPr/>
        </p:nvSpPr>
        <p:spPr>
          <a:xfrm>
            <a:off x="8930802" y="3151104"/>
            <a:ext cx="1778051" cy="6663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65" dirty="0"/>
              <a:t>Is this machine</a:t>
            </a:r>
          </a:p>
          <a:p>
            <a:pPr algn="ctr"/>
            <a:r>
              <a:rPr lang="en-US" sz="1865" dirty="0"/>
              <a:t>healthy?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541B59C-6D62-FF49-BFD4-B93E6E8CA83B}"/>
              </a:ext>
            </a:extLst>
          </p:cNvPr>
          <p:cNvSpPr txBox="1"/>
          <p:nvPr/>
        </p:nvSpPr>
        <p:spPr>
          <a:xfrm>
            <a:off x="5047464" y="3146166"/>
            <a:ext cx="1994457" cy="9533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65" dirty="0"/>
              <a:t>Are there people</a:t>
            </a:r>
          </a:p>
          <a:p>
            <a:pPr algn="ctr"/>
            <a:r>
              <a:rPr lang="en-US" sz="1865" dirty="0"/>
              <a:t>in this</a:t>
            </a:r>
          </a:p>
          <a:p>
            <a:pPr algn="ctr"/>
            <a:r>
              <a:rPr lang="en-US" sz="1865" dirty="0"/>
              <a:t>dangerous area?</a:t>
            </a:r>
          </a:p>
        </p:txBody>
      </p:sp>
    </p:spTree>
    <p:extLst>
      <p:ext uri="{BB962C8B-B14F-4D97-AF65-F5344CB8AC3E}">
        <p14:creationId xmlns:p14="http://schemas.microsoft.com/office/powerpoint/2010/main" val="2223529435"/>
      </p:ext>
    </p:extLst>
  </p:cSld>
  <p:clrMapOvr>
    <a:masterClrMapping/>
  </p:clrMapOvr>
  <p:transition>
    <p:fade thruBlk="1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DC2004-6D98-C64E-AC25-CBD2729C6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Thermal Imaging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3BC978-8760-0348-AA99-A9F8E0BAF7A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25</a:t>
            </a:fld>
            <a:endParaRPr lang="en-US"/>
          </a:p>
        </p:txBody>
      </p:sp>
      <p:pic>
        <p:nvPicPr>
          <p:cNvPr id="5" name="Picture 2" descr="Machine generated alternative text:&#10;CAMERA &#10;SETTINGS &#10;o &#10;STORAGE &#10;HELP &#10;o &#10;$FLIR &#10;Save preset &#10;Load preset &#10;Measurernents &amp; alarms &#10;21.2 •c &#10;323 •c &#10;max: 29.9 •C &#10;225 •C &#10;avg: 28.3 •C &#10;max: 27.4 •C &#10;24.6 •C &#10;avg: 25.9 •C &#10;Log information &#10;11 &#10;4- ">
            <a:extLst>
              <a:ext uri="{FF2B5EF4-FFF2-40B4-BE49-F238E27FC236}">
                <a16:creationId xmlns:a16="http://schemas.microsoft.com/office/drawing/2014/main" id="{DBCE6B8E-0688-264C-B0F5-3C054D0C5F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76383" y="1593824"/>
            <a:ext cx="5432792" cy="3966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Machine generated alternative text:&#10;CAMERA &#10;SETTINGS &#10;STORAGE &#10;o &#10;Load preset &#10;VFLIR &#10;Save geset &#10;Measurements &amp; alarms &#10;26.0 •c &#10;368 •c A &#10;max: 39.4 •C &#10;min: 26.9 •c &#10;avg: 32.0 •C &#10;max: 32.0 •C &#10;min: 29.1 •c &#10;avg: 30.5 •C &#10;Log information &#10;4 ">
            <a:extLst>
              <a:ext uri="{FF2B5EF4-FFF2-40B4-BE49-F238E27FC236}">
                <a16:creationId xmlns:a16="http://schemas.microsoft.com/office/drawing/2014/main" id="{580858CB-3D12-4145-8F39-EC6B257658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121820" y="1593823"/>
            <a:ext cx="5950204" cy="3966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Image result for flir logo">
            <a:extLst>
              <a:ext uri="{FF2B5EF4-FFF2-40B4-BE49-F238E27FC236}">
                <a16:creationId xmlns:a16="http://schemas.microsoft.com/office/drawing/2014/main" id="{A68C56C9-D1EF-D040-8FE3-E8E5954B1D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987860" y="282314"/>
            <a:ext cx="2530702" cy="953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5140587"/>
      </p:ext>
    </p:extLst>
  </p:cSld>
  <p:clrMapOvr>
    <a:masterClrMapping/>
  </p:clrMapOvr>
  <p:transition>
    <p:fade thruBlk="1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478F5-BA62-C944-A610-97AAB1D580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Event Detection at the Edge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3E16A5-F4EC-2546-8B45-E1239EF4D14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EC28375-A27A-524F-9F78-7FF7528C898D}"/>
              </a:ext>
            </a:extLst>
          </p:cNvPr>
          <p:cNvSpPr txBox="1">
            <a:spLocks/>
          </p:cNvSpPr>
          <p:nvPr/>
        </p:nvSpPr>
        <p:spPr>
          <a:xfrm>
            <a:off x="513491" y="1424372"/>
            <a:ext cx="10972590" cy="4846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61950" algn="l" rtl="0">
              <a:lnSpc>
                <a:spcPct val="100000"/>
              </a:lnSpc>
              <a:spcBef>
                <a:spcPts val="1067"/>
              </a:spcBef>
              <a:spcAft>
                <a:spcPts val="0"/>
              </a:spcAft>
              <a:buClr>
                <a:srgbClr val="168FDF"/>
              </a:buClr>
              <a:buSzPts val="2100"/>
              <a:buFont typeface="Helvetica Neue"/>
              <a:buChar char="›"/>
              <a:defRPr sz="28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168FDF"/>
              </a:buClr>
              <a:buSzPts val="2000"/>
              <a:buFont typeface="Helvetica Neue"/>
              <a:buChar char="›"/>
              <a:defRPr sz="2667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168FDF"/>
              </a:buClr>
              <a:buSzPts val="1800"/>
              <a:buFont typeface="Helvetica Neue"/>
              <a:buChar char="›"/>
              <a:defRPr sz="24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marR="0" lvl="3" indent="-33655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168FDF"/>
              </a:buClr>
              <a:buSzPts val="1700"/>
              <a:buFont typeface="Helvetica Neue"/>
              <a:buChar char="›"/>
              <a:defRPr sz="2267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286000" marR="0" lvl="4" indent="-323850" algn="l" rtl="0">
              <a:lnSpc>
                <a:spcPct val="100000"/>
              </a:lnSpc>
              <a:spcBef>
                <a:spcPts val="533"/>
              </a:spcBef>
              <a:spcAft>
                <a:spcPts val="0"/>
              </a:spcAft>
              <a:buClr>
                <a:srgbClr val="168FDF"/>
              </a:buClr>
              <a:buSzPts val="1500"/>
              <a:buFont typeface="Helvetica Neue"/>
              <a:buChar char="›"/>
              <a:defRPr sz="2000" b="0" i="0" u="none" strike="noStrike" cap="non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533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r>
              <a:rPr lang="en-US"/>
              <a:t>Rules</a:t>
            </a:r>
          </a:p>
          <a:p>
            <a:pPr lvl="1"/>
            <a:r>
              <a:rPr lang="en-US"/>
              <a:t>Temperature goes over threshold</a:t>
            </a:r>
          </a:p>
          <a:p>
            <a:pPr lvl="1"/>
            <a:r>
              <a:rPr lang="en-US"/>
              <a:t>Current goes 20% above the average of last 5 minutes</a:t>
            </a:r>
          </a:p>
          <a:p>
            <a:pPr lvl="1"/>
            <a:r>
              <a:rPr lang="en-US"/>
              <a:t>Pluggable – Create complex rules across multiple assets</a:t>
            </a:r>
          </a:p>
          <a:p>
            <a:r>
              <a:rPr lang="en-US"/>
              <a:t>Actions</a:t>
            </a:r>
          </a:p>
          <a:p>
            <a:pPr lvl="1"/>
            <a:r>
              <a:rPr lang="en-US"/>
              <a:t>Create Asset Data</a:t>
            </a:r>
          </a:p>
          <a:p>
            <a:pPr lvl="1"/>
            <a:r>
              <a:rPr lang="en-US"/>
              <a:t>Run External Python App</a:t>
            </a:r>
          </a:p>
          <a:p>
            <a:pPr lvl="1"/>
            <a:r>
              <a:rPr lang="en-US"/>
              <a:t>Email / Slack / Send Message</a:t>
            </a:r>
          </a:p>
          <a:p>
            <a:pPr lvl="1"/>
            <a:r>
              <a:rPr lang="en-US"/>
              <a:t>Pluggable – Create your own</a:t>
            </a:r>
            <a:endParaRPr lang="en-US" dirty="0"/>
          </a:p>
        </p:txBody>
      </p:sp>
      <p:pic>
        <p:nvPicPr>
          <p:cNvPr id="6" name="Picture 2" descr="https://upload.wikimedia.org/wikipedia/commons/0/0b/Mircom_Fire_Alarm_HornStrobe_%28crop%29.jpg">
            <a:extLst>
              <a:ext uri="{FF2B5EF4-FFF2-40B4-BE49-F238E27FC236}">
                <a16:creationId xmlns:a16="http://schemas.microsoft.com/office/drawing/2014/main" id="{30411C42-E5C1-0F4A-AED3-C0A8A37977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9282770" y="196"/>
            <a:ext cx="2908879" cy="3022780"/>
          </a:xfrm>
          <a:custGeom>
            <a:avLst/>
            <a:gdLst>
              <a:gd name="connsiteX0" fmla="*/ 1041368 w 5441859"/>
              <a:gd name="connsiteY0" fmla="*/ 0 h 5654940"/>
              <a:gd name="connsiteX1" fmla="*/ 5441859 w 5441859"/>
              <a:gd name="connsiteY1" fmla="*/ 0 h 5654940"/>
              <a:gd name="connsiteX2" fmla="*/ 5441859 w 5441859"/>
              <a:gd name="connsiteY2" fmla="*/ 4820612 h 5654940"/>
              <a:gd name="connsiteX3" fmla="*/ 5285166 w 5441859"/>
              <a:gd name="connsiteY3" fmla="*/ 4957981 h 5654940"/>
              <a:gd name="connsiteX4" fmla="*/ 3267719 w 5441859"/>
              <a:gd name="connsiteY4" fmla="*/ 5654940 h 5654940"/>
              <a:gd name="connsiteX5" fmla="*/ 0 w 5441859"/>
              <a:gd name="connsiteY5" fmla="*/ 2387221 h 5654940"/>
              <a:gd name="connsiteX6" fmla="*/ 957093 w 5441859"/>
              <a:gd name="connsiteY6" fmla="*/ 76595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41859" h="5654940">
                <a:moveTo>
                  <a:pt x="1041368" y="0"/>
                </a:moveTo>
                <a:lnTo>
                  <a:pt x="5441859" y="0"/>
                </a:lnTo>
                <a:lnTo>
                  <a:pt x="5441859" y="4820612"/>
                </a:lnTo>
                <a:lnTo>
                  <a:pt x="5285166" y="4957981"/>
                </a:lnTo>
                <a:cubicBezTo>
                  <a:pt x="4729628" y="5394557"/>
                  <a:pt x="4029081" y="5654940"/>
                  <a:pt x="3267719" y="5654940"/>
                </a:cubicBezTo>
                <a:cubicBezTo>
                  <a:pt x="1463008" y="5654940"/>
                  <a:pt x="0" y="4191932"/>
                  <a:pt x="0" y="2387221"/>
                </a:cubicBezTo>
                <a:cubicBezTo>
                  <a:pt x="0" y="1484866"/>
                  <a:pt x="365752" y="667936"/>
                  <a:pt x="957093" y="7659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0359074"/>
      </p:ext>
    </p:extLst>
  </p:cSld>
  <p:clrMapOvr>
    <a:masterClrMapping/>
  </p:clrMapOvr>
  <p:transition>
    <p:fade thruBlk="1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B95386-3FDF-CE41-AF0F-CE7A13E336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Fledge in Energy</a:t>
            </a:r>
            <a:br>
              <a:rPr lang="en-US" dirty="0"/>
            </a:br>
            <a:r>
              <a:rPr lang="en-US" dirty="0"/>
              <a:t>Predictive Maintenance Monitoring - Transformers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DCB6C0-7BD4-F541-BEB0-397E13591DE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27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C82EF0-87E6-9143-9E5D-C190854CC7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907" y="1358616"/>
            <a:ext cx="9851370" cy="511556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66C7135-EBB2-DA49-85DC-A93EE290867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839195" y="249628"/>
            <a:ext cx="985144" cy="177594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9F0ECF0-3F35-C240-AEF0-6539AD35136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177227" y="3436859"/>
            <a:ext cx="2019799" cy="460222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640059543"/>
      </p:ext>
    </p:extLst>
  </p:cSld>
  <p:clrMapOvr>
    <a:masterClrMapping/>
  </p:clrMapOvr>
  <p:transition>
    <p:fade thruBlk="1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2A015-33EF-424D-A71E-DA81033278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Fledge in Manufacturing</a:t>
            </a:r>
            <a:br>
              <a:rPr lang="en-US" dirty="0"/>
            </a:br>
            <a:r>
              <a:rPr lang="en-US" dirty="0"/>
              <a:t>Situation Awareness – Aircraft Paint Booths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A609BE-AC3B-1B46-963F-0FACDE4A8C3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9B9664-B4D2-774A-9A3F-867DA16C39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401" y="1549670"/>
            <a:ext cx="10866430" cy="482300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C7905C7-B06A-6645-BC72-04B20C28563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839195" y="249628"/>
            <a:ext cx="985144" cy="177594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92B4D5B-58F0-9E40-922C-A7D6F5F656D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90687" y="3182215"/>
            <a:ext cx="2019799" cy="460222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2151349202"/>
      </p:ext>
    </p:extLst>
  </p:cSld>
  <p:clrMapOvr>
    <a:masterClrMapping/>
  </p:clrMapOvr>
  <p:transition>
    <p:fade thruBlk="1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://chittagongit.com/images/ask-a-question-icon/ask-a-question-icon-2.jpg"/>
          <p:cNvPicPr>
            <a:picLocks noChangeAspect="1" noChangeArrowheads="1"/>
          </p:cNvPicPr>
          <p:nvPr/>
        </p:nvPicPr>
        <p:blipFill>
          <a:blip r:embed="rId2" cstate="screen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93490" y="1992890"/>
            <a:ext cx="3376263" cy="3876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8FD3BA5B-EFD3-D546-AEEA-5997412ECC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730" y="2688633"/>
            <a:ext cx="1713337" cy="18445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3653791-A3E0-BF4D-B11D-38D4ABB215E2}"/>
              </a:ext>
            </a:extLst>
          </p:cNvPr>
          <p:cNvSpPr txBox="1"/>
          <p:nvPr/>
        </p:nvSpPr>
        <p:spPr>
          <a:xfrm>
            <a:off x="4004517" y="2828835"/>
            <a:ext cx="3199495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Richard Beeson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Chief Technology Officer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OSIsoft LLC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richard@osisoft.com</a:t>
            </a:r>
          </a:p>
        </p:txBody>
      </p:sp>
      <p:pic>
        <p:nvPicPr>
          <p:cNvPr id="3" name="Picture 5" descr="A person smiling next to a body of water&#10;&#10;Description generated with very high confidence">
            <a:extLst>
              <a:ext uri="{FF2B5EF4-FFF2-40B4-BE49-F238E27FC236}">
                <a16:creationId xmlns:a16="http://schemas.microsoft.com/office/drawing/2014/main" id="{ABDFC527-F53A-4028-9EB2-3119A10439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44171" y="4611104"/>
            <a:ext cx="1739226" cy="169485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4CB1B91-E3A3-4E1B-AD7C-E9605ECCDFD1}"/>
              </a:ext>
            </a:extLst>
          </p:cNvPr>
          <p:cNvSpPr txBox="1"/>
          <p:nvPr/>
        </p:nvSpPr>
        <p:spPr>
          <a:xfrm>
            <a:off x="4004517" y="4858366"/>
            <a:ext cx="3199495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Bill Hunt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Chief Technology Officer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Dianomic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bill@dianomic.com</a:t>
            </a:r>
          </a:p>
        </p:txBody>
      </p:sp>
    </p:spTree>
    <p:extLst>
      <p:ext uri="{BB962C8B-B14F-4D97-AF65-F5344CB8AC3E}">
        <p14:creationId xmlns:p14="http://schemas.microsoft.com/office/powerpoint/2010/main" val="4285191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Early Control Room – Circa 1960’s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6467" y="1070384"/>
            <a:ext cx="5854831" cy="4389488"/>
          </a:xfrm>
        </p:spPr>
      </p:pic>
      <p:sp>
        <p:nvSpPr>
          <p:cNvPr id="3" name="Content Placeholder 2"/>
          <p:cNvSpPr>
            <a:spLocks noGrp="1"/>
          </p:cNvSpPr>
          <p:nvPr>
            <p:ph idx="1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Central Control Room </a:t>
            </a:r>
          </a:p>
          <a:p>
            <a:r>
              <a:rPr lang="en-US" dirty="0">
                <a:solidFill>
                  <a:schemeClr val="tx1"/>
                </a:solidFill>
              </a:rPr>
              <a:t>Hundreds of sensors</a:t>
            </a:r>
          </a:p>
          <a:p>
            <a:r>
              <a:rPr lang="en-US" dirty="0">
                <a:solidFill>
                  <a:schemeClr val="tx1"/>
                </a:solidFill>
              </a:rPr>
              <a:t>Silos of Signals</a:t>
            </a:r>
          </a:p>
          <a:p>
            <a:r>
              <a:rPr lang="en-US" dirty="0">
                <a:solidFill>
                  <a:schemeClr val="tx1"/>
                </a:solidFill>
              </a:rPr>
              <a:t>Analog Readouts</a:t>
            </a:r>
          </a:p>
          <a:p>
            <a:r>
              <a:rPr lang="en-US" dirty="0">
                <a:solidFill>
                  <a:schemeClr val="tx1"/>
                </a:solidFill>
              </a:rPr>
              <a:t>Home Runs Needed for Piping and Wires</a:t>
            </a:r>
          </a:p>
          <a:p>
            <a:r>
              <a:rPr lang="en-US" dirty="0">
                <a:solidFill>
                  <a:schemeClr val="tx1"/>
                </a:solidFill>
              </a:rPr>
              <a:t>Integration at the Human</a:t>
            </a:r>
          </a:p>
          <a:p>
            <a:r>
              <a:rPr lang="en-US" dirty="0">
                <a:solidFill>
                  <a:schemeClr val="tx1"/>
                </a:solidFill>
              </a:rPr>
              <a:t>Simple Control</a:t>
            </a:r>
          </a:p>
          <a:p>
            <a:pPr marL="0" indent="0">
              <a:buNone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74121" y="5516018"/>
            <a:ext cx="463866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Picture Source: en.wikipedia.org/wiki/</a:t>
            </a:r>
            <a:r>
              <a:rPr lang="en-US" sz="1200" dirty="0" err="1"/>
              <a:t>Distributed_control_system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8952494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Distributed Control System (DCS)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Content Placeholder 9"/>
          <p:cNvSpPr>
            <a:spLocks noGrp="1"/>
          </p:cNvSpPr>
          <p:nvPr>
            <p:ph idx="11"/>
          </p:nvPr>
        </p:nvSpPr>
        <p:spPr>
          <a:xfrm>
            <a:off x="6151297" y="1167865"/>
            <a:ext cx="6040703" cy="4958299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Introduced Late 70’s</a:t>
            </a:r>
          </a:p>
          <a:p>
            <a:r>
              <a:rPr lang="en-US" dirty="0">
                <a:solidFill>
                  <a:schemeClr val="tx1"/>
                </a:solidFill>
              </a:rPr>
              <a:t>Thousands of sensors</a:t>
            </a:r>
          </a:p>
          <a:p>
            <a:r>
              <a:rPr lang="en-US" dirty="0">
                <a:solidFill>
                  <a:schemeClr val="tx1"/>
                </a:solidFill>
              </a:rPr>
              <a:t>Rolled Out In the 80’s/90’s</a:t>
            </a:r>
          </a:p>
          <a:p>
            <a:r>
              <a:rPr lang="en-US" dirty="0">
                <a:solidFill>
                  <a:schemeClr val="tx1"/>
                </a:solidFill>
              </a:rPr>
              <a:t>Updated Slightly Over Time</a:t>
            </a:r>
          </a:p>
          <a:p>
            <a:r>
              <a:rPr lang="en-US" dirty="0">
                <a:solidFill>
                  <a:schemeClr val="tx1"/>
                </a:solidFill>
              </a:rPr>
              <a:t>DSC Allows for Plant-wide Control </a:t>
            </a:r>
          </a:p>
          <a:p>
            <a:r>
              <a:rPr lang="en-US" dirty="0">
                <a:solidFill>
                  <a:schemeClr val="tx1"/>
                </a:solidFill>
              </a:rPr>
              <a:t>Advanced, Multivariable Control</a:t>
            </a:r>
          </a:p>
          <a:p>
            <a:r>
              <a:rPr lang="en-US" dirty="0">
                <a:solidFill>
                  <a:schemeClr val="tx1"/>
                </a:solidFill>
              </a:rPr>
              <a:t>Typically multiple DCS in a plant (7 in HI Independent)</a:t>
            </a:r>
          </a:p>
          <a:p>
            <a:r>
              <a:rPr lang="en-US" dirty="0">
                <a:solidFill>
                  <a:schemeClr val="tx1"/>
                </a:solidFill>
              </a:rPr>
              <a:t>VAX &gt;&gt; Unix &gt;&gt; Windows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0493" y="1181976"/>
            <a:ext cx="5800420" cy="319888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296467" y="4492448"/>
            <a:ext cx="462122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Picture Source: en.wikipedia.org/wiki/</a:t>
            </a:r>
            <a:r>
              <a:rPr lang="en-US" sz="1200" dirty="0" err="1"/>
              <a:t>Distributed_control_system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9030366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Electrical Infrastructure Supply Chain - Today</a:t>
            </a:r>
          </a:p>
        </p:txBody>
      </p:sp>
      <p:pic>
        <p:nvPicPr>
          <p:cNvPr id="2058" name="Picture 10" descr="https://tribfox40.files.wordpress.com/2013/06/cal-iso.jpe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96468" y="912606"/>
            <a:ext cx="5597961" cy="3148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296468" y="5460772"/>
            <a:ext cx="437209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Source: California Independent System Operator (CALISO)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14441" y="4061460"/>
            <a:ext cx="5597961" cy="12416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67" u="sng" dirty="0"/>
              <a:t>Redundant, Distributed Control Center</a:t>
            </a:r>
            <a:br>
              <a:rPr lang="en-US" sz="1867" u="sng" dirty="0"/>
            </a:br>
            <a:r>
              <a:rPr lang="en-US" sz="1867" dirty="0"/>
              <a:t>Geography Dispersed/Diverse Control</a:t>
            </a:r>
            <a:br>
              <a:rPr lang="en-US" sz="1867" dirty="0"/>
            </a:br>
            <a:r>
              <a:rPr lang="en-US" sz="1867" dirty="0"/>
              <a:t>Cross Company Business Control</a:t>
            </a:r>
          </a:p>
          <a:p>
            <a:pPr algn="ctr"/>
            <a:r>
              <a:rPr lang="en-US" sz="1867" dirty="0"/>
              <a:t>(Circa 1990’s - Today)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41" t="-724"/>
          <a:stretch/>
        </p:blipFill>
        <p:spPr>
          <a:xfrm>
            <a:off x="5890529" y="912606"/>
            <a:ext cx="6031248" cy="237206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07173" y="3326738"/>
            <a:ext cx="5629175" cy="2984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509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562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22">
            <a:extLst>
              <a:ext uri="{FF2B5EF4-FFF2-40B4-BE49-F238E27FC236}">
                <a16:creationId xmlns:a16="http://schemas.microsoft.com/office/drawing/2014/main" id="{AAB6C5CA-9FF9-8041-B47A-9F959F946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Integration can Address Big Questions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06DC64-5A3C-274B-9F99-3FA2C0EC4E50}"/>
              </a:ext>
            </a:extLst>
          </p:cNvPr>
          <p:cNvSpPr>
            <a:spLocks noGrp="1"/>
          </p:cNvSpPr>
          <p:nvPr>
            <p:ph type="sldNum" idx="4294967295"/>
          </p:nvPr>
        </p:nvSpPr>
        <p:spPr>
          <a:xfrm>
            <a:off x="11823700" y="6583363"/>
            <a:ext cx="368300" cy="274637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7</a:t>
            </a:fld>
            <a:endParaRPr lang="en-US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C7ED0C3-248D-0948-8B0D-5B1B2F1A05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50" y="1616075"/>
            <a:ext cx="116205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191719"/>
      </p:ext>
    </p:extLst>
  </p:cSld>
  <p:clrMapOvr>
    <a:masterClrMapping/>
  </p:clrMapOvr>
  <p:transition>
    <p:fade thruBlk="1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7F76E-A155-9848-96A4-0E4FFA899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IIoT</a:t>
            </a:r>
            <a:r>
              <a:rPr lang="en-US" dirty="0"/>
              <a:t> Enables Digital Transformations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52FF8E-D35B-EB49-9411-E0147F08FC1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8</a:t>
            </a:fld>
            <a:endParaRPr lang="en-US"/>
          </a:p>
        </p:txBody>
      </p:sp>
      <p:pic>
        <p:nvPicPr>
          <p:cNvPr id="5" name="Picture 2" descr="featured-sensors">
            <a:extLst>
              <a:ext uri="{FF2B5EF4-FFF2-40B4-BE49-F238E27FC236}">
                <a16:creationId xmlns:a16="http://schemas.microsoft.com/office/drawing/2014/main" id="{12EB44D4-F4C3-C142-B8FC-CDA1D0DA62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473557" y="1601892"/>
            <a:ext cx="2102998" cy="2103121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http://rack.0.mshcdn.com/media/ZgkyMDE0LzA0LzAxLzZlL0Nsb3VkQ29tcHV0LjgyODIxLmpwZwpwCXRodW1iCTk1MHg1MzQjCmUJanBn/84000dec/f8e/Cloud-Computing.jpg">
            <a:extLst>
              <a:ext uri="{FF2B5EF4-FFF2-40B4-BE49-F238E27FC236}">
                <a16:creationId xmlns:a16="http://schemas.microsoft.com/office/drawing/2014/main" id="{C67D10E3-8E18-4D47-97A3-433E865219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734025" y="1601892"/>
            <a:ext cx="2102998" cy="2103121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http://www.wired.com/images_blogs/wiredscience/2013/10/bigdatacomputers.jpg">
            <a:extLst>
              <a:ext uri="{FF2B5EF4-FFF2-40B4-BE49-F238E27FC236}">
                <a16:creationId xmlns:a16="http://schemas.microsoft.com/office/drawing/2014/main" id="{CC43D037-CD88-354E-976E-712126B40B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994495" y="1601892"/>
            <a:ext cx="2102998" cy="2103121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http://www.trunews.com/wp-content/uploads/2013/12/gwen-rmc002.jpg">
            <a:extLst>
              <a:ext uri="{FF2B5EF4-FFF2-40B4-BE49-F238E27FC236}">
                <a16:creationId xmlns:a16="http://schemas.microsoft.com/office/drawing/2014/main" id="{61FED30B-275A-ED4C-A862-F986FB9758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254964" y="1601892"/>
            <a:ext cx="2102998" cy="2103121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2CD676A-53B6-4F4A-9878-14F5C4B5A2C6}"/>
              </a:ext>
            </a:extLst>
          </p:cNvPr>
          <p:cNvSpPr/>
          <p:nvPr/>
        </p:nvSpPr>
        <p:spPr>
          <a:xfrm>
            <a:off x="1631028" y="4025026"/>
            <a:ext cx="1945528" cy="666300"/>
          </a:xfrm>
          <a:prstGeom prst="rect">
            <a:avLst/>
          </a:prstGeom>
          <a:noFill/>
        </p:spPr>
        <p:txBody>
          <a:bodyPr wrap="square" lIns="91406" tIns="45702" rIns="91406" bIns="45702">
            <a:spAutoFit/>
          </a:bodyPr>
          <a:lstStyle/>
          <a:p>
            <a:pPr algn="ctr" defTabSz="1218710"/>
            <a:r>
              <a:rPr lang="en-US" sz="1865">
                <a:latin typeface="Calibri Light" panose="020F0302020204030204" pitchFamily="34" charset="0"/>
              </a:rPr>
              <a:t>Cheap, and tiny sensors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11C64F7-E05C-374A-924F-C009A2362F32}"/>
              </a:ext>
            </a:extLst>
          </p:cNvPr>
          <p:cNvSpPr/>
          <p:nvPr/>
        </p:nvSpPr>
        <p:spPr>
          <a:xfrm>
            <a:off x="3576555" y="4025026"/>
            <a:ext cx="2417940" cy="666300"/>
          </a:xfrm>
          <a:prstGeom prst="rect">
            <a:avLst/>
          </a:prstGeom>
          <a:noFill/>
        </p:spPr>
        <p:txBody>
          <a:bodyPr wrap="square" lIns="91406" tIns="45702" rIns="91406" bIns="45702">
            <a:spAutoFit/>
          </a:bodyPr>
          <a:lstStyle/>
          <a:p>
            <a:pPr algn="ctr" defTabSz="1218710"/>
            <a:r>
              <a:rPr lang="en-US" sz="1865">
                <a:latin typeface="Calibri Light" panose="020F0302020204030204" pitchFamily="34" charset="0"/>
              </a:rPr>
              <a:t>Decreasing compute and storage costs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5B40EF2-077D-4241-B120-958B19184324}"/>
              </a:ext>
            </a:extLst>
          </p:cNvPr>
          <p:cNvSpPr/>
          <p:nvPr/>
        </p:nvSpPr>
        <p:spPr>
          <a:xfrm>
            <a:off x="5915761" y="4027325"/>
            <a:ext cx="2417940" cy="953302"/>
          </a:xfrm>
          <a:prstGeom prst="rect">
            <a:avLst/>
          </a:prstGeom>
          <a:noFill/>
        </p:spPr>
        <p:txBody>
          <a:bodyPr wrap="square" lIns="91406" tIns="45702" rIns="91406" bIns="45702">
            <a:spAutoFit/>
          </a:bodyPr>
          <a:lstStyle/>
          <a:p>
            <a:pPr algn="ctr" defTabSz="1218710"/>
            <a:r>
              <a:rPr lang="en-US" sz="1865">
                <a:latin typeface="Calibri Light" panose="020F0302020204030204" pitchFamily="34" charset="0"/>
              </a:rPr>
              <a:t>New abilities to process and analyze data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AF81FFD-CC19-AC44-9ED4-7A079AB0DD0B}"/>
              </a:ext>
            </a:extLst>
          </p:cNvPr>
          <p:cNvSpPr/>
          <p:nvPr/>
        </p:nvSpPr>
        <p:spPr>
          <a:xfrm>
            <a:off x="8254964" y="4025026"/>
            <a:ext cx="2102998" cy="666300"/>
          </a:xfrm>
          <a:prstGeom prst="rect">
            <a:avLst/>
          </a:prstGeom>
          <a:noFill/>
        </p:spPr>
        <p:txBody>
          <a:bodyPr wrap="square" lIns="91406" tIns="45702" rIns="91406" bIns="45702">
            <a:spAutoFit/>
          </a:bodyPr>
          <a:lstStyle/>
          <a:p>
            <a:pPr algn="ctr" defTabSz="1218710"/>
            <a:r>
              <a:rPr lang="en-US" sz="1865" dirty="0">
                <a:latin typeface="Calibri Light" panose="020F0302020204030204" pitchFamily="34" charset="0"/>
              </a:rPr>
              <a:t>Ubiquitous connectivity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76EAAF3-A34A-6645-8AC1-F5C2756D41B3}"/>
              </a:ext>
            </a:extLst>
          </p:cNvPr>
          <p:cNvSpPr txBox="1"/>
          <p:nvPr/>
        </p:nvSpPr>
        <p:spPr>
          <a:xfrm>
            <a:off x="2137180" y="4961188"/>
            <a:ext cx="7511445" cy="696971"/>
          </a:xfrm>
          <a:prstGeom prst="rect">
            <a:avLst/>
          </a:prstGeom>
          <a:noFill/>
        </p:spPr>
        <p:txBody>
          <a:bodyPr wrap="square" lIns="121775" tIns="60889" rIns="121775" bIns="60889" rtlCol="0">
            <a:spAutoFit/>
          </a:bodyPr>
          <a:lstStyle/>
          <a:p>
            <a:pPr algn="ctr"/>
            <a:r>
              <a:rPr lang="en-US" sz="1865" dirty="0"/>
              <a:t>Sensors on the Entire Supply Chain will Automate and Transform Business</a:t>
            </a:r>
          </a:p>
        </p:txBody>
      </p:sp>
    </p:spTree>
    <p:extLst>
      <p:ext uri="{BB962C8B-B14F-4D97-AF65-F5344CB8AC3E}">
        <p14:creationId xmlns:p14="http://schemas.microsoft.com/office/powerpoint/2010/main" val="1951483285"/>
      </p:ext>
    </p:extLst>
  </p:cSld>
  <p:clrMapOvr>
    <a:masterClrMapping/>
  </p:clrMapOvr>
  <p:transition>
    <p:fade thruBlk="1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636A2F-51EA-FE45-B553-F6D38CF6E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Secondary </a:t>
            </a:r>
            <a:r>
              <a:rPr lang="en-US" dirty="0" err="1"/>
              <a:t>IIoT</a:t>
            </a:r>
            <a:r>
              <a:rPr lang="en-US" dirty="0"/>
              <a:t> Networks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177F78-E281-9E4A-8C9A-A6833D8F0B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Industrial  DCS and SCADA systems are secure and reliable but also </a:t>
            </a:r>
          </a:p>
          <a:p>
            <a:pPr lvl="1"/>
            <a:r>
              <a:rPr lang="en-US" dirty="0"/>
              <a:t>Tightly regulated/controlled</a:t>
            </a:r>
          </a:p>
          <a:p>
            <a:pPr lvl="1"/>
            <a:r>
              <a:rPr lang="en-US" dirty="0"/>
              <a:t>Geographically challenging</a:t>
            </a:r>
          </a:p>
          <a:p>
            <a:pPr lvl="1"/>
            <a:r>
              <a:rPr lang="en-US" dirty="0"/>
              <a:t>Expensive</a:t>
            </a:r>
          </a:p>
          <a:p>
            <a:r>
              <a:rPr lang="en-US" dirty="0"/>
              <a:t>Networks of Non-SCADA data are becoming common</a:t>
            </a:r>
          </a:p>
          <a:p>
            <a:r>
              <a:rPr lang="en-US" dirty="0"/>
              <a:t>Massive Fragmentation and Complexity in Sensors and Machines</a:t>
            </a:r>
          </a:p>
          <a:p>
            <a:r>
              <a:rPr lang="en-US" dirty="0"/>
              <a:t>Large Brownfield needs to be supported/extended</a:t>
            </a:r>
          </a:p>
          <a:p>
            <a:pPr marL="9525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FBDC88-EB20-5C49-8568-B6B26C376C7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155900"/>
      </p:ext>
    </p:extLst>
  </p:cSld>
  <p:clrMapOvr>
    <a:masterClrMapping/>
  </p:clrMapOvr>
  <p:transition>
    <p:fade thruBlk="1"/>
  </p:transition>
</p:sld>
</file>

<file path=ppt/theme/theme1.xml><?xml version="1.0" encoding="utf-8"?>
<a:theme xmlns:a="http://schemas.openxmlformats.org/drawingml/2006/main" name="5_Office Theme">
  <a:themeElements>
    <a:clrScheme name="The Linux Foundation">
      <a:dk1>
        <a:srgbClr val="3F3F3F"/>
      </a:dk1>
      <a:lt1>
        <a:srgbClr val="FFFFFF"/>
      </a:lt1>
      <a:dk2>
        <a:srgbClr val="00183C"/>
      </a:dk2>
      <a:lt2>
        <a:srgbClr val="FFFFFF"/>
      </a:lt2>
      <a:accent1>
        <a:srgbClr val="168FDF"/>
      </a:accent1>
      <a:accent2>
        <a:srgbClr val="FCD672"/>
      </a:accent2>
      <a:accent3>
        <a:srgbClr val="10CFC9"/>
      </a:accent3>
      <a:accent4>
        <a:srgbClr val="7564A0"/>
      </a:accent4>
      <a:accent5>
        <a:srgbClr val="FEAA61"/>
      </a:accent5>
      <a:accent6>
        <a:srgbClr val="A1A1A4"/>
      </a:accent6>
      <a:hlink>
        <a:srgbClr val="168FDF"/>
      </a:hlink>
      <a:folHlink>
        <a:srgbClr val="168FD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NS_EU19_PPT_v2_ac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19607</TotalTime>
  <Words>1038</Words>
  <Application>Microsoft Macintosh PowerPoint</Application>
  <PresentationFormat>Widescreen</PresentationFormat>
  <Paragraphs>233</Paragraphs>
  <Slides>29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29</vt:i4>
      </vt:variant>
    </vt:vector>
  </HeadingPairs>
  <TitlesOfParts>
    <vt:vector size="39" baseType="lpstr">
      <vt:lpstr>Calibri Light</vt:lpstr>
      <vt:lpstr>Century Gothic</vt:lpstr>
      <vt:lpstr>Open Sans Light</vt:lpstr>
      <vt:lpstr>Lato</vt:lpstr>
      <vt:lpstr>Gill Sans</vt:lpstr>
      <vt:lpstr>Calibri</vt:lpstr>
      <vt:lpstr>Arial</vt:lpstr>
      <vt:lpstr>Helvetica Neue</vt:lpstr>
      <vt:lpstr>5_Office Theme</vt:lpstr>
      <vt:lpstr>ONS_EU19_PPT_v2_ac</vt:lpstr>
      <vt:lpstr>Success at the (FL)Edge</vt:lpstr>
      <vt:lpstr>PowerPoint Presentation</vt:lpstr>
      <vt:lpstr>Early Control Room – Circa 1960’s</vt:lpstr>
      <vt:lpstr>Distributed Control System (DCS)</vt:lpstr>
      <vt:lpstr>Electrical Infrastructure Supply Chain - Today</vt:lpstr>
      <vt:lpstr>PowerPoint Presentation</vt:lpstr>
      <vt:lpstr>Data Integration can Address Big Questions</vt:lpstr>
      <vt:lpstr>IIoT Enables Digital Transformations</vt:lpstr>
      <vt:lpstr>Secondary IIoT Networks</vt:lpstr>
      <vt:lpstr>The reality of new sensors today</vt:lpstr>
      <vt:lpstr>Efficiency is Everything</vt:lpstr>
      <vt:lpstr>PowerPoint Presentation</vt:lpstr>
      <vt:lpstr>Fledge Technology</vt:lpstr>
      <vt:lpstr>PowerPoint Presentation</vt:lpstr>
      <vt:lpstr>Flexible and Scalable</vt:lpstr>
      <vt:lpstr>PowerPoint Presentation</vt:lpstr>
      <vt:lpstr>Available on Variety of Industrial Hardware</vt:lpstr>
      <vt:lpstr>PowerPoint Presentation</vt:lpstr>
      <vt:lpstr>Collect Any Data</vt:lpstr>
      <vt:lpstr>Transform Data In-Flight</vt:lpstr>
      <vt:lpstr>Intelligently Reduce Data Flow</vt:lpstr>
      <vt:lpstr>High Frequency / Vibration Data</vt:lpstr>
      <vt:lpstr>Enriching &amp; Simplifying Data</vt:lpstr>
      <vt:lpstr>Machine Learning</vt:lpstr>
      <vt:lpstr>Thermal Imaging</vt:lpstr>
      <vt:lpstr>Event Detection at the Edge</vt:lpstr>
      <vt:lpstr>Fledge in Energy Predictive Maintenance Monitoring - Transformers</vt:lpstr>
      <vt:lpstr>Fledge in Manufacturing Situation Awareness – Aircraft Paint Booths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Projects</dc:title>
  <dc:subject/>
  <dc:creator/>
  <cp:keywords/>
  <dc:description/>
  <cp:lastModifiedBy>Richard Beeson</cp:lastModifiedBy>
  <cp:revision>127</cp:revision>
  <cp:lastPrinted>2019-09-20T09:58:17Z</cp:lastPrinted>
  <dcterms:modified xsi:type="dcterms:W3CDTF">2019-09-23T16:17:52Z</dcterms:modified>
  <cp:category/>
</cp:coreProperties>
</file>